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8288000" cy="10287000"/>
  <p:notesSz cx="18288000" cy="10287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816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11/14/2019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900" b="0" i="0">
                <a:solidFill>
                  <a:schemeClr val="tx1"/>
                </a:solidFill>
                <a:latin typeface="Noto Sans"/>
                <a:cs typeface="Noto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11/14/2019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11/14/2019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762927" y="5"/>
            <a:ext cx="7525071" cy="102869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11/14/2019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762927" y="1"/>
            <a:ext cx="7525071" cy="10286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11/14/2019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762927" y="2"/>
            <a:ext cx="7525071" cy="102869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6000" y="880610"/>
            <a:ext cx="16256000" cy="1810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14130" y="2316443"/>
            <a:ext cx="14659739" cy="347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0" i="0">
                <a:solidFill>
                  <a:schemeClr val="tx1"/>
                </a:solidFill>
                <a:latin typeface="Noto Sans"/>
                <a:cs typeface="Noto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11/14/2019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9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aksiomavks@avsu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445590" cy="10286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342217" y="0"/>
            <a:ext cx="6945781" cy="10286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29058" y="675436"/>
            <a:ext cx="11858609" cy="30384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539993" y="6243167"/>
            <a:ext cx="6717030" cy="22987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086485" marR="5080" indent="-1074420" algn="r">
              <a:lnSpc>
                <a:spcPct val="115599"/>
              </a:lnSpc>
              <a:spcBef>
                <a:spcPts val="90"/>
              </a:spcBef>
            </a:pPr>
            <a:r>
              <a:rPr sz="4300" b="0" spc="-95" dirty="0">
                <a:latin typeface="Noto Sans"/>
                <a:cs typeface="Noto Sans"/>
              </a:rPr>
              <a:t>#МобильноеПриложение  </a:t>
            </a:r>
            <a:r>
              <a:rPr sz="4300" b="0" spc="-100" dirty="0">
                <a:latin typeface="Noto Sans"/>
                <a:cs typeface="Noto Sans"/>
              </a:rPr>
              <a:t>#БезналичнаяОплата</a:t>
            </a:r>
            <a:endParaRPr sz="4300">
              <a:latin typeface="Noto Sans"/>
              <a:cs typeface="Noto Sans"/>
            </a:endParaRPr>
          </a:p>
          <a:p>
            <a:pPr marR="5080" algn="r">
              <a:lnSpc>
                <a:spcPct val="100000"/>
              </a:lnSpc>
              <a:spcBef>
                <a:spcPts val="810"/>
              </a:spcBef>
            </a:pPr>
            <a:r>
              <a:rPr sz="4300" b="0" spc="-120" dirty="0">
                <a:latin typeface="Noto Sans"/>
                <a:cs typeface="Noto Sans"/>
              </a:rPr>
              <a:t>#ВУЗам</a:t>
            </a:r>
            <a:endParaRPr sz="43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3130" y="3311554"/>
            <a:ext cx="188860" cy="1888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3130" y="4004041"/>
            <a:ext cx="188860" cy="1888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23130" y="4696528"/>
            <a:ext cx="188860" cy="1888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23130" y="5389016"/>
            <a:ext cx="188860" cy="1888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23130" y="6081503"/>
            <a:ext cx="188860" cy="188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23130" y="6773991"/>
            <a:ext cx="188860" cy="1888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10616" y="2958906"/>
            <a:ext cx="12132945" cy="69157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72490" marR="7175500">
              <a:lnSpc>
                <a:spcPct val="114999"/>
              </a:lnSpc>
              <a:spcBef>
                <a:spcPts val="95"/>
              </a:spcBef>
            </a:pPr>
            <a:r>
              <a:rPr sz="3950" spc="-105" dirty="0">
                <a:latin typeface="Noto Sans"/>
                <a:cs typeface="Noto Sans"/>
              </a:rPr>
              <a:t>Сбербанк </a:t>
            </a:r>
            <a:r>
              <a:rPr sz="3950" spc="-85" dirty="0">
                <a:latin typeface="Noto Sans"/>
                <a:cs typeface="Noto Sans"/>
              </a:rPr>
              <a:t>России  </a:t>
            </a:r>
            <a:r>
              <a:rPr sz="3950" spc="-105" dirty="0">
                <a:latin typeface="Noto Sans"/>
                <a:cs typeface="Noto Sans"/>
              </a:rPr>
              <a:t>Инвест-банк  </a:t>
            </a:r>
            <a:r>
              <a:rPr sz="3950" spc="-130" dirty="0">
                <a:latin typeface="Noto Sans"/>
                <a:cs typeface="Noto Sans"/>
              </a:rPr>
              <a:t>Открытие</a:t>
            </a:r>
            <a:endParaRPr sz="3950">
              <a:latin typeface="Noto Sans"/>
              <a:cs typeface="Noto Sans"/>
            </a:endParaRPr>
          </a:p>
          <a:p>
            <a:pPr marL="872490" marR="8796020">
              <a:lnSpc>
                <a:spcPct val="114999"/>
              </a:lnSpc>
              <a:spcBef>
                <a:spcPts val="5"/>
              </a:spcBef>
            </a:pPr>
            <a:r>
              <a:rPr sz="3950" spc="-105" dirty="0">
                <a:latin typeface="Noto Sans"/>
                <a:cs typeface="Noto Sans"/>
              </a:rPr>
              <a:t>КС </a:t>
            </a:r>
            <a:r>
              <a:rPr sz="3950" spc="-140" dirty="0">
                <a:latin typeface="Noto Sans"/>
                <a:cs typeface="Noto Sans"/>
              </a:rPr>
              <a:t>Банк  </a:t>
            </a:r>
            <a:r>
              <a:rPr sz="3950" spc="-100" dirty="0">
                <a:latin typeface="Noto Sans"/>
                <a:cs typeface="Noto Sans"/>
              </a:rPr>
              <a:t>Монета.ру  </a:t>
            </a:r>
            <a:r>
              <a:rPr sz="3950" spc="-165" dirty="0">
                <a:latin typeface="Noto Sans"/>
                <a:cs typeface="Noto Sans"/>
              </a:rPr>
              <a:t>и</a:t>
            </a:r>
            <a:r>
              <a:rPr sz="3950" spc="-10" dirty="0">
                <a:latin typeface="Noto Sans"/>
                <a:cs typeface="Noto Sans"/>
              </a:rPr>
              <a:t> </a:t>
            </a:r>
            <a:r>
              <a:rPr sz="3950" spc="-110" dirty="0">
                <a:latin typeface="Noto Sans"/>
                <a:cs typeface="Noto Sans"/>
              </a:rPr>
              <a:t>др.</a:t>
            </a:r>
            <a:endParaRPr sz="3950">
              <a:latin typeface="Noto Sans"/>
              <a:cs typeface="Noto Sans"/>
            </a:endParaRPr>
          </a:p>
          <a:p>
            <a:pPr marL="12700" marR="5080">
              <a:lnSpc>
                <a:spcPct val="115700"/>
              </a:lnSpc>
              <a:spcBef>
                <a:spcPts val="710"/>
              </a:spcBef>
            </a:pPr>
            <a:r>
              <a:rPr sz="5000" spc="-15" dirty="0">
                <a:latin typeface="Noto Sans"/>
                <a:cs typeface="Noto Sans"/>
              </a:rPr>
              <a:t>По </a:t>
            </a:r>
            <a:r>
              <a:rPr sz="5000" spc="-40" dirty="0">
                <a:latin typeface="Noto Sans"/>
                <a:cs typeface="Noto Sans"/>
              </a:rPr>
              <a:t>вашему </a:t>
            </a:r>
            <a:r>
              <a:rPr sz="5000" spc="-35" dirty="0">
                <a:latin typeface="Noto Sans"/>
                <a:cs typeface="Noto Sans"/>
              </a:rPr>
              <a:t>пожеланию </a:t>
            </a:r>
            <a:r>
              <a:rPr sz="5000" spc="-55" dirty="0">
                <a:latin typeface="Noto Sans"/>
                <a:cs typeface="Noto Sans"/>
              </a:rPr>
              <a:t>мы </a:t>
            </a:r>
            <a:r>
              <a:rPr sz="5000" spc="-45" dirty="0">
                <a:latin typeface="Noto Sans"/>
                <a:cs typeface="Noto Sans"/>
              </a:rPr>
              <a:t>сможем  </a:t>
            </a:r>
            <a:r>
              <a:rPr sz="5000" spc="-35" dirty="0">
                <a:latin typeface="Noto Sans"/>
                <a:cs typeface="Noto Sans"/>
              </a:rPr>
              <a:t>интегрироваться </a:t>
            </a:r>
            <a:r>
              <a:rPr sz="5000" spc="-40" dirty="0">
                <a:latin typeface="Noto Sans"/>
                <a:cs typeface="Noto Sans"/>
              </a:rPr>
              <a:t>в платежную систему  </a:t>
            </a:r>
            <a:r>
              <a:rPr sz="5000" spc="-25" dirty="0">
                <a:latin typeface="Noto Sans"/>
                <a:cs typeface="Noto Sans"/>
              </a:rPr>
              <a:t>любого</a:t>
            </a:r>
            <a:r>
              <a:rPr sz="5000" spc="-10" dirty="0">
                <a:latin typeface="Noto Sans"/>
                <a:cs typeface="Noto Sans"/>
              </a:rPr>
              <a:t> </a:t>
            </a:r>
            <a:r>
              <a:rPr sz="5000" spc="-35" dirty="0">
                <a:latin typeface="Noto Sans"/>
                <a:cs typeface="Noto Sans"/>
              </a:rPr>
              <a:t>банка</a:t>
            </a:r>
            <a:endParaRPr sz="5000">
              <a:latin typeface="Noto Sans"/>
              <a:cs typeface="Noto San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762927" y="3901"/>
            <a:ext cx="7525071" cy="102830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pc="290" dirty="0"/>
              <a:t>Возможность </a:t>
            </a:r>
            <a:r>
              <a:rPr spc="310" dirty="0"/>
              <a:t>объединения </a:t>
            </a:r>
            <a:r>
              <a:rPr spc="295" dirty="0"/>
              <a:t>оплаты </a:t>
            </a:r>
            <a:r>
              <a:rPr spc="245" dirty="0"/>
              <a:t>услуг  </a:t>
            </a:r>
            <a:r>
              <a:rPr spc="325" dirty="0"/>
              <a:t>через</a:t>
            </a:r>
            <a:r>
              <a:rPr spc="-100" dirty="0"/>
              <a:t> </a:t>
            </a:r>
            <a:r>
              <a:rPr spc="345" dirty="0"/>
              <a:t>крупные</a:t>
            </a:r>
            <a:r>
              <a:rPr spc="-95" dirty="0"/>
              <a:t> </a:t>
            </a:r>
            <a:r>
              <a:rPr spc="475" dirty="0"/>
              <a:t>банки</a:t>
            </a:r>
            <a:r>
              <a:rPr spc="-100" dirty="0"/>
              <a:t> </a:t>
            </a:r>
            <a:r>
              <a:rPr spc="595" dirty="0"/>
              <a:t>и</a:t>
            </a:r>
            <a:r>
              <a:rPr spc="-95" dirty="0"/>
              <a:t> </a:t>
            </a:r>
            <a:r>
              <a:rPr spc="440" dirty="0"/>
              <a:t>платежные</a:t>
            </a:r>
            <a:r>
              <a:rPr spc="-95" dirty="0"/>
              <a:t> </a:t>
            </a:r>
            <a:r>
              <a:rPr spc="300" dirty="0"/>
              <a:t>системы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0" marR="5080">
              <a:lnSpc>
                <a:spcPct val="117500"/>
              </a:lnSpc>
              <a:spcBef>
                <a:spcPts val="95"/>
              </a:spcBef>
            </a:pPr>
            <a:r>
              <a:rPr spc="400" dirty="0"/>
              <a:t>Сокращение </a:t>
            </a:r>
            <a:r>
              <a:rPr spc="390" dirty="0"/>
              <a:t>количества</a:t>
            </a:r>
            <a:r>
              <a:rPr spc="-1005" dirty="0"/>
              <a:t> </a:t>
            </a:r>
            <a:r>
              <a:rPr spc="360" dirty="0"/>
              <a:t>ошибочных </a:t>
            </a:r>
            <a:r>
              <a:rPr spc="595" dirty="0"/>
              <a:t>и  </a:t>
            </a:r>
            <a:r>
              <a:rPr spc="245" dirty="0"/>
              <a:t>невыясненных</a:t>
            </a:r>
            <a:r>
              <a:rPr spc="-90" dirty="0"/>
              <a:t> </a:t>
            </a:r>
            <a:r>
              <a:rPr spc="515" dirty="0"/>
              <a:t>платежей</a:t>
            </a:r>
          </a:p>
        </p:txBody>
      </p:sp>
      <p:sp>
        <p:nvSpPr>
          <p:cNvPr id="3" name="object 3"/>
          <p:cNvSpPr/>
          <p:nvPr/>
        </p:nvSpPr>
        <p:spPr>
          <a:xfrm>
            <a:off x="1149871" y="3315550"/>
            <a:ext cx="181757" cy="1817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9871" y="4769610"/>
            <a:ext cx="181757" cy="1817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708950" y="2955088"/>
            <a:ext cx="12101830" cy="3660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599"/>
              </a:lnSpc>
              <a:spcBef>
                <a:spcPts val="100"/>
              </a:spcBef>
            </a:pPr>
            <a:r>
              <a:rPr sz="4200" spc="-125" dirty="0">
                <a:latin typeface="Noto Sans"/>
                <a:cs typeface="Noto Sans"/>
              </a:rPr>
              <a:t>на </a:t>
            </a:r>
            <a:r>
              <a:rPr sz="4200" spc="-150" dirty="0">
                <a:latin typeface="Noto Sans"/>
                <a:cs typeface="Noto Sans"/>
              </a:rPr>
              <a:t>смену </a:t>
            </a:r>
            <a:r>
              <a:rPr sz="4200" spc="-180" dirty="0">
                <a:latin typeface="Noto Sans"/>
                <a:cs typeface="Noto Sans"/>
              </a:rPr>
              <a:t>длинным </a:t>
            </a:r>
            <a:r>
              <a:rPr sz="4200" spc="-165" dirty="0">
                <a:latin typeface="Noto Sans"/>
                <a:cs typeface="Noto Sans"/>
              </a:rPr>
              <a:t>реквизитам </a:t>
            </a:r>
            <a:r>
              <a:rPr sz="4200" spc="-125" dirty="0">
                <a:latin typeface="Noto Sans"/>
                <a:cs typeface="Noto Sans"/>
              </a:rPr>
              <a:t>придет </a:t>
            </a:r>
            <a:r>
              <a:rPr sz="4200" spc="-175" dirty="0">
                <a:latin typeface="Noto Sans"/>
                <a:cs typeface="Noto Sans"/>
              </a:rPr>
              <a:t>короткий  </a:t>
            </a:r>
            <a:r>
              <a:rPr sz="4200" spc="-135" dirty="0">
                <a:latin typeface="Noto Sans"/>
                <a:cs typeface="Noto Sans"/>
              </a:rPr>
              <a:t>номер индивидуального </a:t>
            </a:r>
            <a:r>
              <a:rPr sz="4200" spc="-105" dirty="0">
                <a:latin typeface="Noto Sans"/>
                <a:cs typeface="Noto Sans"/>
              </a:rPr>
              <a:t>лицевого</a:t>
            </a:r>
            <a:r>
              <a:rPr sz="4200" spc="250" dirty="0">
                <a:latin typeface="Noto Sans"/>
                <a:cs typeface="Noto Sans"/>
              </a:rPr>
              <a:t> </a:t>
            </a:r>
            <a:r>
              <a:rPr sz="4200" spc="-105" dirty="0">
                <a:latin typeface="Noto Sans"/>
                <a:cs typeface="Noto Sans"/>
              </a:rPr>
              <a:t>счета</a:t>
            </a:r>
            <a:endParaRPr sz="4200">
              <a:latin typeface="Noto Sans"/>
              <a:cs typeface="Noto Sans"/>
            </a:endParaRPr>
          </a:p>
          <a:p>
            <a:pPr marL="12700" marR="1211580">
              <a:lnSpc>
                <a:spcPct val="113599"/>
              </a:lnSpc>
            </a:pPr>
            <a:r>
              <a:rPr sz="4200" spc="-50" dirty="0">
                <a:latin typeface="Noto Sans"/>
                <a:cs typeface="Noto Sans"/>
              </a:rPr>
              <a:t>все </a:t>
            </a:r>
            <a:r>
              <a:rPr sz="4200" spc="-140" dirty="0">
                <a:latin typeface="Noto Sans"/>
                <a:cs typeface="Noto Sans"/>
              </a:rPr>
              <a:t>оплаты </a:t>
            </a:r>
            <a:r>
              <a:rPr sz="4200" spc="-114" dirty="0">
                <a:latin typeface="Noto Sans"/>
                <a:cs typeface="Noto Sans"/>
              </a:rPr>
              <a:t>производятся </a:t>
            </a:r>
            <a:r>
              <a:rPr sz="4200" spc="-95" dirty="0">
                <a:latin typeface="Noto Sans"/>
                <a:cs typeface="Noto Sans"/>
              </a:rPr>
              <a:t>по </a:t>
            </a:r>
            <a:r>
              <a:rPr sz="4200" spc="-150" dirty="0">
                <a:latin typeface="Noto Sans"/>
                <a:cs typeface="Noto Sans"/>
              </a:rPr>
              <a:t>номеру  </a:t>
            </a:r>
            <a:r>
              <a:rPr sz="4200" spc="-135" dirty="0">
                <a:latin typeface="Noto Sans"/>
                <a:cs typeface="Noto Sans"/>
              </a:rPr>
              <a:t>индивидуального </a:t>
            </a:r>
            <a:r>
              <a:rPr sz="4200" spc="-105" dirty="0">
                <a:latin typeface="Noto Sans"/>
                <a:cs typeface="Noto Sans"/>
              </a:rPr>
              <a:t>лицевого </a:t>
            </a:r>
            <a:r>
              <a:rPr sz="4200" spc="-110" dirty="0">
                <a:latin typeface="Noto Sans"/>
                <a:cs typeface="Noto Sans"/>
              </a:rPr>
              <a:t>счета, </a:t>
            </a:r>
            <a:r>
              <a:rPr sz="4200" spc="-160" dirty="0">
                <a:latin typeface="Noto Sans"/>
                <a:cs typeface="Noto Sans"/>
              </a:rPr>
              <a:t>который  </a:t>
            </a:r>
            <a:r>
              <a:rPr sz="4200" spc="-105" dirty="0">
                <a:latin typeface="Noto Sans"/>
                <a:cs typeface="Noto Sans"/>
              </a:rPr>
              <a:t>присваивается </a:t>
            </a:r>
            <a:r>
              <a:rPr sz="4200" spc="-225" dirty="0">
                <a:latin typeface="Noto Sans"/>
                <a:cs typeface="Noto Sans"/>
              </a:rPr>
              <a:t>каждому</a:t>
            </a:r>
            <a:r>
              <a:rPr sz="4200" spc="90" dirty="0">
                <a:latin typeface="Noto Sans"/>
                <a:cs typeface="Noto Sans"/>
              </a:rPr>
              <a:t> </a:t>
            </a:r>
            <a:r>
              <a:rPr sz="4200" spc="-135" dirty="0">
                <a:latin typeface="Noto Sans"/>
                <a:cs typeface="Noto Sans"/>
              </a:rPr>
              <a:t>студенту</a:t>
            </a:r>
            <a:endParaRPr sz="4200">
              <a:latin typeface="Noto Sans"/>
              <a:cs typeface="Noto San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90282"/>
            <a:ext cx="14222094" cy="80137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pc="430" dirty="0"/>
              <a:t>Учет</a:t>
            </a:r>
            <a:r>
              <a:rPr spc="-95" dirty="0"/>
              <a:t> </a:t>
            </a:r>
            <a:r>
              <a:rPr spc="295" dirty="0"/>
              <a:t>оплаты</a:t>
            </a:r>
            <a:r>
              <a:rPr spc="-95" dirty="0"/>
              <a:t> </a:t>
            </a:r>
            <a:r>
              <a:rPr spc="330" dirty="0"/>
              <a:t>за</a:t>
            </a:r>
            <a:r>
              <a:rPr spc="-95" dirty="0"/>
              <a:t> </a:t>
            </a:r>
            <a:r>
              <a:rPr spc="335" dirty="0"/>
              <a:t>обучение</a:t>
            </a:r>
            <a:r>
              <a:rPr spc="-95" dirty="0"/>
              <a:t> </a:t>
            </a:r>
            <a:r>
              <a:rPr spc="305" dirty="0"/>
              <a:t>в</a:t>
            </a:r>
            <a:r>
              <a:rPr spc="-95" dirty="0"/>
              <a:t> </a:t>
            </a:r>
            <a:r>
              <a:rPr spc="495" dirty="0"/>
              <a:t>учреждении</a:t>
            </a:r>
          </a:p>
        </p:txBody>
      </p:sp>
      <p:sp>
        <p:nvSpPr>
          <p:cNvPr id="3" name="object 3"/>
          <p:cNvSpPr/>
          <p:nvPr/>
        </p:nvSpPr>
        <p:spPr>
          <a:xfrm>
            <a:off x="1025922" y="2390419"/>
            <a:ext cx="183092" cy="1830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25922" y="3061757"/>
            <a:ext cx="183092" cy="1830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17551" y="5695387"/>
            <a:ext cx="166350" cy="1663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17551" y="6305339"/>
            <a:ext cx="166350" cy="1663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17551" y="8135195"/>
            <a:ext cx="166350" cy="1663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21676" y="2048153"/>
            <a:ext cx="14651355" cy="641032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647065">
              <a:lnSpc>
                <a:spcPct val="100000"/>
              </a:lnSpc>
              <a:spcBef>
                <a:spcPts val="765"/>
              </a:spcBef>
            </a:pPr>
            <a:r>
              <a:rPr sz="3850" spc="-140" dirty="0">
                <a:latin typeface="Noto Sans"/>
                <a:cs typeface="Noto Sans"/>
              </a:rPr>
              <a:t>за </a:t>
            </a:r>
            <a:r>
              <a:rPr sz="3850" spc="-125" dirty="0">
                <a:latin typeface="Noto Sans"/>
                <a:cs typeface="Noto Sans"/>
              </a:rPr>
              <a:t>проживание </a:t>
            </a:r>
            <a:r>
              <a:rPr sz="3850" spc="-45" dirty="0">
                <a:latin typeface="Noto Sans"/>
                <a:cs typeface="Noto Sans"/>
              </a:rPr>
              <a:t>в</a:t>
            </a:r>
            <a:r>
              <a:rPr sz="3850" spc="245" dirty="0">
                <a:latin typeface="Noto Sans"/>
                <a:cs typeface="Noto Sans"/>
              </a:rPr>
              <a:t> </a:t>
            </a:r>
            <a:r>
              <a:rPr sz="3850" spc="-155" dirty="0">
                <a:latin typeface="Noto Sans"/>
                <a:cs typeface="Noto Sans"/>
              </a:rPr>
              <a:t>общежитии</a:t>
            </a:r>
            <a:endParaRPr sz="3850">
              <a:latin typeface="Noto Sans"/>
              <a:cs typeface="Noto Sans"/>
            </a:endParaRPr>
          </a:p>
          <a:p>
            <a:pPr marL="647065">
              <a:lnSpc>
                <a:spcPct val="100000"/>
              </a:lnSpc>
              <a:spcBef>
                <a:spcPts val="665"/>
              </a:spcBef>
            </a:pPr>
            <a:r>
              <a:rPr sz="3850" spc="-140" dirty="0">
                <a:latin typeface="Noto Sans"/>
                <a:cs typeface="Noto Sans"/>
              </a:rPr>
              <a:t>за </a:t>
            </a:r>
            <a:r>
              <a:rPr sz="3850" spc="-114" dirty="0">
                <a:latin typeface="Noto Sans"/>
                <a:cs typeface="Noto Sans"/>
              </a:rPr>
              <a:t>дополнительные </a:t>
            </a:r>
            <a:r>
              <a:rPr sz="3850" spc="-105" dirty="0">
                <a:latin typeface="Noto Sans"/>
                <a:cs typeface="Noto Sans"/>
              </a:rPr>
              <a:t>образовательные</a:t>
            </a:r>
            <a:r>
              <a:rPr sz="3850" spc="235" dirty="0">
                <a:latin typeface="Noto Sans"/>
                <a:cs typeface="Noto Sans"/>
              </a:rPr>
              <a:t> </a:t>
            </a:r>
            <a:r>
              <a:rPr sz="3850" spc="-130" dirty="0">
                <a:latin typeface="Noto Sans"/>
                <a:cs typeface="Noto Sans"/>
              </a:rPr>
              <a:t>услуги</a:t>
            </a:r>
            <a:endParaRPr sz="385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6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5050" b="1" spc="330" dirty="0">
                <a:latin typeface="Arial"/>
                <a:cs typeface="Arial"/>
              </a:rPr>
              <a:t>Оплата</a:t>
            </a:r>
            <a:r>
              <a:rPr sz="5050" b="1" spc="-90" dirty="0">
                <a:latin typeface="Arial"/>
                <a:cs typeface="Arial"/>
              </a:rPr>
              <a:t> </a:t>
            </a:r>
            <a:r>
              <a:rPr sz="5050" b="1" spc="275" dirty="0">
                <a:latin typeface="Arial"/>
                <a:cs typeface="Arial"/>
              </a:rPr>
              <a:t>без</a:t>
            </a:r>
            <a:r>
              <a:rPr sz="5050" b="1" spc="-85" dirty="0">
                <a:latin typeface="Arial"/>
                <a:cs typeface="Arial"/>
              </a:rPr>
              <a:t> </a:t>
            </a:r>
            <a:r>
              <a:rPr sz="5050" b="1" spc="555" dirty="0">
                <a:latin typeface="Arial"/>
                <a:cs typeface="Arial"/>
              </a:rPr>
              <a:t>квитанций</a:t>
            </a:r>
            <a:r>
              <a:rPr sz="5050" b="1" spc="-85" dirty="0">
                <a:latin typeface="Arial"/>
                <a:cs typeface="Arial"/>
              </a:rPr>
              <a:t> </a:t>
            </a:r>
            <a:r>
              <a:rPr sz="5050" b="1" spc="595" dirty="0">
                <a:latin typeface="Arial"/>
                <a:cs typeface="Arial"/>
              </a:rPr>
              <a:t>и</a:t>
            </a:r>
            <a:r>
              <a:rPr sz="5050" b="1" spc="-85" dirty="0">
                <a:latin typeface="Arial"/>
                <a:cs typeface="Arial"/>
              </a:rPr>
              <a:t> </a:t>
            </a:r>
            <a:r>
              <a:rPr sz="5050" b="1" spc="254" dirty="0">
                <a:latin typeface="Arial"/>
                <a:cs typeface="Arial"/>
              </a:rPr>
              <a:t>реестр</a:t>
            </a:r>
            <a:endParaRPr sz="5050">
              <a:latin typeface="Arial"/>
              <a:cs typeface="Arial"/>
            </a:endParaRPr>
          </a:p>
          <a:p>
            <a:pPr marL="589280" marR="5080">
              <a:lnSpc>
                <a:spcPct val="114399"/>
              </a:lnSpc>
              <a:spcBef>
                <a:spcPts val="2195"/>
              </a:spcBef>
            </a:pPr>
            <a:r>
              <a:rPr sz="3500" spc="-130" dirty="0">
                <a:latin typeface="Noto Sans"/>
                <a:cs typeface="Noto Sans"/>
              </a:rPr>
              <a:t>выгрузка </a:t>
            </a:r>
            <a:r>
              <a:rPr sz="3500" spc="-90" dirty="0">
                <a:latin typeface="Noto Sans"/>
                <a:cs typeface="Noto Sans"/>
              </a:rPr>
              <a:t>единого </a:t>
            </a:r>
            <a:r>
              <a:rPr sz="3500" spc="-75" dirty="0">
                <a:latin typeface="Noto Sans"/>
                <a:cs typeface="Noto Sans"/>
              </a:rPr>
              <a:t>реестра </a:t>
            </a:r>
            <a:r>
              <a:rPr sz="3500" spc="-110" dirty="0">
                <a:latin typeface="Noto Sans"/>
                <a:cs typeface="Noto Sans"/>
              </a:rPr>
              <a:t>поступивших </a:t>
            </a:r>
            <a:r>
              <a:rPr sz="3500" spc="-65" dirty="0">
                <a:latin typeface="Noto Sans"/>
                <a:cs typeface="Noto Sans"/>
              </a:rPr>
              <a:t>средств </a:t>
            </a:r>
            <a:r>
              <a:rPr sz="3500" spc="-150" dirty="0">
                <a:latin typeface="Noto Sans"/>
                <a:cs typeface="Noto Sans"/>
              </a:rPr>
              <a:t>из </a:t>
            </a:r>
            <a:r>
              <a:rPr sz="3500" spc="-125" dirty="0">
                <a:latin typeface="Noto Sans"/>
                <a:cs typeface="Noto Sans"/>
              </a:rPr>
              <a:t>разных </a:t>
            </a:r>
            <a:r>
              <a:rPr sz="3500" spc="-110" dirty="0">
                <a:latin typeface="Noto Sans"/>
                <a:cs typeface="Noto Sans"/>
              </a:rPr>
              <a:t>банков  автоматическое </a:t>
            </a:r>
            <a:r>
              <a:rPr sz="3500" spc="-114" dirty="0">
                <a:latin typeface="Noto Sans"/>
                <a:cs typeface="Noto Sans"/>
              </a:rPr>
              <a:t>формирование </a:t>
            </a:r>
            <a:r>
              <a:rPr sz="3500" spc="-85" dirty="0">
                <a:latin typeface="Noto Sans"/>
                <a:cs typeface="Noto Sans"/>
              </a:rPr>
              <a:t>отчетов </a:t>
            </a:r>
            <a:r>
              <a:rPr sz="3500" spc="-80" dirty="0">
                <a:latin typeface="Noto Sans"/>
                <a:cs typeface="Noto Sans"/>
              </a:rPr>
              <a:t>по </a:t>
            </a:r>
            <a:r>
              <a:rPr sz="3500" spc="-95" dirty="0">
                <a:latin typeface="Noto Sans"/>
                <a:cs typeface="Noto Sans"/>
              </a:rPr>
              <a:t>оплате </a:t>
            </a:r>
            <a:r>
              <a:rPr sz="3500" spc="-125" dirty="0">
                <a:latin typeface="Noto Sans"/>
                <a:cs typeface="Noto Sans"/>
              </a:rPr>
              <a:t>за </a:t>
            </a:r>
            <a:r>
              <a:rPr sz="3500" spc="-120" dirty="0">
                <a:latin typeface="Noto Sans"/>
                <a:cs typeface="Noto Sans"/>
              </a:rPr>
              <a:t>заданные  </a:t>
            </a:r>
            <a:r>
              <a:rPr sz="3500" spc="-105" dirty="0">
                <a:latin typeface="Noto Sans"/>
                <a:cs typeface="Noto Sans"/>
              </a:rPr>
              <a:t>временные </a:t>
            </a:r>
            <a:r>
              <a:rPr sz="3500" spc="-170" dirty="0">
                <a:latin typeface="Noto Sans"/>
                <a:cs typeface="Noto Sans"/>
              </a:rPr>
              <a:t>рамки </a:t>
            </a:r>
            <a:r>
              <a:rPr sz="3500" spc="-40" dirty="0">
                <a:latin typeface="Noto Sans"/>
                <a:cs typeface="Noto Sans"/>
              </a:rPr>
              <a:t>в </a:t>
            </a:r>
            <a:r>
              <a:rPr sz="3500" spc="-95" dirty="0">
                <a:latin typeface="Noto Sans"/>
                <a:cs typeface="Noto Sans"/>
              </a:rPr>
              <a:t>разрезе </a:t>
            </a:r>
            <a:r>
              <a:rPr sz="3500" spc="-155" dirty="0">
                <a:latin typeface="Noto Sans"/>
                <a:cs typeface="Noto Sans"/>
              </a:rPr>
              <a:t>филиала/факультета/кафедры/группы/  </a:t>
            </a:r>
            <a:r>
              <a:rPr sz="3500" spc="-110" dirty="0">
                <a:latin typeface="Noto Sans"/>
                <a:cs typeface="Noto Sans"/>
              </a:rPr>
              <a:t>конкретного</a:t>
            </a:r>
            <a:r>
              <a:rPr sz="3500" spc="-10" dirty="0">
                <a:latin typeface="Noto Sans"/>
                <a:cs typeface="Noto Sans"/>
              </a:rPr>
              <a:t> </a:t>
            </a:r>
            <a:r>
              <a:rPr sz="3500" spc="-105" dirty="0">
                <a:latin typeface="Noto Sans"/>
                <a:cs typeface="Noto Sans"/>
              </a:rPr>
              <a:t>студента</a:t>
            </a:r>
            <a:endParaRPr sz="3500">
              <a:latin typeface="Noto Sans"/>
              <a:cs typeface="Noto Sans"/>
            </a:endParaRPr>
          </a:p>
          <a:p>
            <a:pPr marL="589280">
              <a:lnSpc>
                <a:spcPct val="100000"/>
              </a:lnSpc>
              <a:spcBef>
                <a:spcPts val="605"/>
              </a:spcBef>
            </a:pPr>
            <a:r>
              <a:rPr sz="3500" spc="-105" dirty="0">
                <a:latin typeface="Noto Sans"/>
                <a:cs typeface="Noto Sans"/>
              </a:rPr>
              <a:t>интеграция </a:t>
            </a:r>
            <a:r>
              <a:rPr sz="3500" spc="-25" dirty="0">
                <a:latin typeface="Noto Sans"/>
                <a:cs typeface="Noto Sans"/>
              </a:rPr>
              <a:t>с </a:t>
            </a:r>
            <a:r>
              <a:rPr sz="3500" spc="-140" dirty="0">
                <a:latin typeface="Noto Sans"/>
                <a:cs typeface="Noto Sans"/>
              </a:rPr>
              <a:t>программами </a:t>
            </a:r>
            <a:r>
              <a:rPr sz="3500" spc="-100" dirty="0">
                <a:latin typeface="Noto Sans"/>
                <a:cs typeface="Noto Sans"/>
              </a:rPr>
              <a:t>бухгалтерского</a:t>
            </a:r>
            <a:r>
              <a:rPr sz="3500" spc="250" dirty="0">
                <a:latin typeface="Noto Sans"/>
                <a:cs typeface="Noto Sans"/>
              </a:rPr>
              <a:t> </a:t>
            </a:r>
            <a:r>
              <a:rPr sz="3500" spc="-120" dirty="0">
                <a:latin typeface="Noto Sans"/>
                <a:cs typeface="Noto Sans"/>
              </a:rPr>
              <a:t>учета</a:t>
            </a:r>
            <a:endParaRPr sz="3500">
              <a:latin typeface="Noto Sans"/>
              <a:cs typeface="Noto San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23410" y="2250660"/>
            <a:ext cx="9972675" cy="6769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99"/>
              </a:lnSpc>
              <a:spcBef>
                <a:spcPts val="100"/>
              </a:spcBef>
            </a:pPr>
            <a:r>
              <a:rPr sz="6400" b="1" spc="415" dirty="0">
                <a:latin typeface="Arial"/>
                <a:cs typeface="Arial"/>
              </a:rPr>
              <a:t>Взаимодействие </a:t>
            </a:r>
            <a:r>
              <a:rPr sz="6400" b="1" spc="-110" dirty="0">
                <a:latin typeface="Arial"/>
                <a:cs typeface="Arial"/>
              </a:rPr>
              <a:t>с  </a:t>
            </a:r>
            <a:r>
              <a:rPr sz="6400" b="1" spc="400" dirty="0">
                <a:latin typeface="Arial"/>
                <a:cs typeface="Arial"/>
              </a:rPr>
              <a:t>системой </a:t>
            </a:r>
            <a:r>
              <a:rPr sz="6400" b="1" spc="405" dirty="0">
                <a:latin typeface="Arial"/>
                <a:cs typeface="Arial"/>
              </a:rPr>
              <a:t>контроля </a:t>
            </a:r>
            <a:r>
              <a:rPr sz="6400" b="1" spc="715" dirty="0">
                <a:latin typeface="Arial"/>
                <a:cs typeface="Arial"/>
              </a:rPr>
              <a:t>и  </a:t>
            </a:r>
            <a:r>
              <a:rPr sz="6400" b="1" spc="490" dirty="0">
                <a:latin typeface="Arial"/>
                <a:cs typeface="Arial"/>
              </a:rPr>
              <a:t>учета </a:t>
            </a:r>
            <a:r>
              <a:rPr sz="6400" b="1" spc="325" dirty="0">
                <a:latin typeface="Arial"/>
                <a:cs typeface="Arial"/>
              </a:rPr>
              <a:t>доступа,  </a:t>
            </a:r>
            <a:r>
              <a:rPr sz="6400" b="1" spc="415" dirty="0">
                <a:latin typeface="Arial"/>
                <a:cs typeface="Arial"/>
              </a:rPr>
              <a:t>табелирование </a:t>
            </a:r>
            <a:r>
              <a:rPr sz="6400" b="1" spc="715" dirty="0">
                <a:latin typeface="Arial"/>
                <a:cs typeface="Arial"/>
              </a:rPr>
              <a:t>и</a:t>
            </a:r>
            <a:r>
              <a:rPr sz="6400" b="1" spc="-715" dirty="0">
                <a:latin typeface="Arial"/>
                <a:cs typeface="Arial"/>
              </a:rPr>
              <a:t> </a:t>
            </a:r>
            <a:r>
              <a:rPr sz="6400" b="1" spc="505" dirty="0">
                <a:latin typeface="Arial"/>
                <a:cs typeface="Arial"/>
              </a:rPr>
              <a:t>учет  </a:t>
            </a:r>
            <a:r>
              <a:rPr sz="6400" b="1" spc="340" dirty="0">
                <a:latin typeface="Arial"/>
                <a:cs typeface="Arial"/>
              </a:rPr>
              <a:t>дополнительных  </a:t>
            </a:r>
            <a:r>
              <a:rPr sz="6400" b="1" spc="495" dirty="0">
                <a:latin typeface="Arial"/>
                <a:cs typeface="Arial"/>
              </a:rPr>
              <a:t>занятий</a:t>
            </a:r>
            <a:endParaRPr sz="6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28700" y="3493068"/>
            <a:ext cx="1899516" cy="33008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95"/>
              </a:spcBef>
            </a:pPr>
            <a:r>
              <a:rPr spc="440" dirty="0"/>
              <a:t>Интеграция</a:t>
            </a:r>
            <a:r>
              <a:rPr spc="-90" dirty="0"/>
              <a:t> </a:t>
            </a:r>
            <a:r>
              <a:rPr spc="-70" dirty="0"/>
              <a:t>с</a:t>
            </a:r>
            <a:r>
              <a:rPr spc="-90" dirty="0"/>
              <a:t> </a:t>
            </a:r>
            <a:r>
              <a:rPr spc="390" dirty="0"/>
              <a:t>кампусной</a:t>
            </a:r>
            <a:r>
              <a:rPr spc="-90" dirty="0"/>
              <a:t> </a:t>
            </a:r>
            <a:r>
              <a:rPr spc="465" dirty="0"/>
              <a:t>картой</a:t>
            </a:r>
            <a:r>
              <a:rPr spc="-90" dirty="0"/>
              <a:t> </a:t>
            </a:r>
            <a:r>
              <a:rPr spc="305" dirty="0"/>
              <a:t>для</a:t>
            </a:r>
            <a:r>
              <a:rPr spc="-90" dirty="0"/>
              <a:t> </a:t>
            </a:r>
            <a:r>
              <a:rPr spc="509" dirty="0"/>
              <a:t>ваших  </a:t>
            </a:r>
            <a:r>
              <a:rPr spc="335" dirty="0"/>
              <a:t>студентов</a:t>
            </a:r>
          </a:p>
        </p:txBody>
      </p:sp>
      <p:sp>
        <p:nvSpPr>
          <p:cNvPr id="3" name="object 3"/>
          <p:cNvSpPr/>
          <p:nvPr/>
        </p:nvSpPr>
        <p:spPr>
          <a:xfrm>
            <a:off x="1028700" y="4830838"/>
            <a:ext cx="156709" cy="156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28700" y="5418501"/>
            <a:ext cx="156709" cy="156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28700" y="6006162"/>
            <a:ext cx="156709" cy="156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28700" y="6593825"/>
            <a:ext cx="156709" cy="156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28700" y="7181487"/>
            <a:ext cx="156709" cy="156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28700" y="8944473"/>
            <a:ext cx="156709" cy="1567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16000" y="3288947"/>
            <a:ext cx="12442190" cy="59924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0" spc="-30" dirty="0">
                <a:latin typeface="Noto Sans"/>
                <a:cs typeface="Noto Sans"/>
              </a:rPr>
              <a:t>Одна </a:t>
            </a:r>
            <a:r>
              <a:rPr sz="5000" spc="-40" dirty="0">
                <a:latin typeface="Noto Sans"/>
                <a:cs typeface="Noto Sans"/>
              </a:rPr>
              <a:t>карта </a:t>
            </a:r>
            <a:r>
              <a:rPr sz="5000" spc="-95" dirty="0">
                <a:latin typeface="Noto Sans"/>
                <a:cs typeface="Noto Sans"/>
              </a:rPr>
              <a:t>- </a:t>
            </a:r>
            <a:r>
              <a:rPr sz="5000" spc="-40" dirty="0">
                <a:latin typeface="Noto Sans"/>
                <a:cs typeface="Noto Sans"/>
              </a:rPr>
              <a:t>ключ </a:t>
            </a:r>
            <a:r>
              <a:rPr sz="5000" spc="-30" dirty="0">
                <a:latin typeface="Noto Sans"/>
                <a:cs typeface="Noto Sans"/>
              </a:rPr>
              <a:t>ко</a:t>
            </a:r>
            <a:r>
              <a:rPr sz="5000" spc="165" dirty="0">
                <a:latin typeface="Noto Sans"/>
                <a:cs typeface="Noto Sans"/>
              </a:rPr>
              <a:t> </a:t>
            </a:r>
            <a:r>
              <a:rPr sz="5000" spc="-55" dirty="0">
                <a:latin typeface="Noto Sans"/>
                <a:cs typeface="Noto Sans"/>
              </a:rPr>
              <a:t>всему:</a:t>
            </a:r>
            <a:endParaRPr sz="5000">
              <a:latin typeface="Noto Sans"/>
              <a:cs typeface="Noto Sans"/>
            </a:endParaRPr>
          </a:p>
          <a:p>
            <a:pPr marL="589915" marR="2146300">
              <a:lnSpc>
                <a:spcPct val="110200"/>
              </a:lnSpc>
              <a:spcBef>
                <a:spcPts val="3965"/>
              </a:spcBef>
            </a:pPr>
            <a:r>
              <a:rPr sz="3500" spc="-120" dirty="0">
                <a:latin typeface="Noto Sans"/>
                <a:cs typeface="Noto Sans"/>
              </a:rPr>
              <a:t>банковская </a:t>
            </a:r>
            <a:r>
              <a:rPr sz="3500" spc="-135" dirty="0">
                <a:latin typeface="Noto Sans"/>
                <a:cs typeface="Noto Sans"/>
              </a:rPr>
              <a:t>карта </a:t>
            </a:r>
            <a:r>
              <a:rPr sz="3500" spc="-120" dirty="0">
                <a:latin typeface="Noto Sans"/>
                <a:cs typeface="Noto Sans"/>
              </a:rPr>
              <a:t>для </a:t>
            </a:r>
            <a:r>
              <a:rPr sz="3500" spc="-114" dirty="0">
                <a:latin typeface="Noto Sans"/>
                <a:cs typeface="Noto Sans"/>
              </a:rPr>
              <a:t>стипендиальных выплат  </a:t>
            </a:r>
            <a:r>
              <a:rPr sz="3500" spc="-95" dirty="0">
                <a:latin typeface="Noto Sans"/>
                <a:cs typeface="Noto Sans"/>
              </a:rPr>
              <a:t>транспортная</a:t>
            </a:r>
            <a:r>
              <a:rPr sz="3500" spc="-10" dirty="0">
                <a:latin typeface="Noto Sans"/>
                <a:cs typeface="Noto Sans"/>
              </a:rPr>
              <a:t> </a:t>
            </a:r>
            <a:r>
              <a:rPr sz="3500" spc="-135" dirty="0">
                <a:latin typeface="Noto Sans"/>
                <a:cs typeface="Noto Sans"/>
              </a:rPr>
              <a:t>карта</a:t>
            </a:r>
            <a:endParaRPr sz="3500">
              <a:latin typeface="Noto Sans"/>
              <a:cs typeface="Noto Sans"/>
            </a:endParaRPr>
          </a:p>
          <a:p>
            <a:pPr marL="589915" marR="1713230">
              <a:lnSpc>
                <a:spcPts val="4630"/>
              </a:lnSpc>
              <a:spcBef>
                <a:spcPts val="225"/>
              </a:spcBef>
            </a:pPr>
            <a:r>
              <a:rPr sz="3500" spc="-105" dirty="0">
                <a:latin typeface="Noto Sans"/>
                <a:cs typeface="Noto Sans"/>
              </a:rPr>
              <a:t>доступ </a:t>
            </a:r>
            <a:r>
              <a:rPr sz="3500" spc="-40" dirty="0">
                <a:latin typeface="Noto Sans"/>
                <a:cs typeface="Noto Sans"/>
              </a:rPr>
              <a:t>в </a:t>
            </a:r>
            <a:r>
              <a:rPr sz="3500" spc="-125" dirty="0">
                <a:latin typeface="Noto Sans"/>
                <a:cs typeface="Noto Sans"/>
              </a:rPr>
              <a:t>учреждение </a:t>
            </a:r>
            <a:r>
              <a:rPr sz="3500" spc="-120" dirty="0">
                <a:latin typeface="Noto Sans"/>
                <a:cs typeface="Noto Sans"/>
              </a:rPr>
              <a:t>только </a:t>
            </a:r>
            <a:r>
              <a:rPr sz="3500" spc="-80" dirty="0">
                <a:latin typeface="Noto Sans"/>
                <a:cs typeface="Noto Sans"/>
              </a:rPr>
              <a:t>по </a:t>
            </a:r>
            <a:r>
              <a:rPr sz="3500" spc="-120" dirty="0">
                <a:latin typeface="Noto Sans"/>
                <a:cs typeface="Noto Sans"/>
              </a:rPr>
              <a:t>пропуску  </a:t>
            </a:r>
            <a:r>
              <a:rPr sz="3500" spc="-105" dirty="0">
                <a:latin typeface="Noto Sans"/>
                <a:cs typeface="Noto Sans"/>
              </a:rPr>
              <a:t>повышение </a:t>
            </a:r>
            <a:r>
              <a:rPr sz="3500" spc="-100" dirty="0">
                <a:latin typeface="Noto Sans"/>
                <a:cs typeface="Noto Sans"/>
              </a:rPr>
              <a:t>уровня </a:t>
            </a:r>
            <a:r>
              <a:rPr sz="3500" spc="-90" dirty="0">
                <a:latin typeface="Noto Sans"/>
                <a:cs typeface="Noto Sans"/>
              </a:rPr>
              <a:t>безопасности </a:t>
            </a:r>
            <a:r>
              <a:rPr sz="3500" spc="-40" dirty="0">
                <a:latin typeface="Noto Sans"/>
                <a:cs typeface="Noto Sans"/>
              </a:rPr>
              <a:t>в</a:t>
            </a:r>
            <a:r>
              <a:rPr sz="3500" spc="254" dirty="0">
                <a:latin typeface="Noto Sans"/>
                <a:cs typeface="Noto Sans"/>
              </a:rPr>
              <a:t> </a:t>
            </a:r>
            <a:r>
              <a:rPr sz="3500" spc="-135" dirty="0">
                <a:latin typeface="Noto Sans"/>
                <a:cs typeface="Noto Sans"/>
              </a:rPr>
              <a:t>учреждении</a:t>
            </a:r>
            <a:endParaRPr sz="3500">
              <a:latin typeface="Noto Sans"/>
              <a:cs typeface="Noto Sans"/>
            </a:endParaRPr>
          </a:p>
          <a:p>
            <a:pPr marL="589915">
              <a:lnSpc>
                <a:spcPct val="100000"/>
              </a:lnSpc>
              <a:spcBef>
                <a:spcPts val="200"/>
              </a:spcBef>
            </a:pPr>
            <a:r>
              <a:rPr sz="3500" spc="-65" dirty="0">
                <a:latin typeface="Noto Sans"/>
                <a:cs typeface="Noto Sans"/>
              </a:rPr>
              <a:t>сбор </a:t>
            </a:r>
            <a:r>
              <a:rPr sz="3500" spc="-155" dirty="0">
                <a:latin typeface="Noto Sans"/>
                <a:cs typeface="Noto Sans"/>
              </a:rPr>
              <a:t>и </a:t>
            </a:r>
            <a:r>
              <a:rPr sz="3500" spc="-100" dirty="0">
                <a:latin typeface="Noto Sans"/>
                <a:cs typeface="Noto Sans"/>
              </a:rPr>
              <a:t>хранение </a:t>
            </a:r>
            <a:r>
              <a:rPr sz="3500" spc="-145" dirty="0">
                <a:latin typeface="Noto Sans"/>
                <a:cs typeface="Noto Sans"/>
              </a:rPr>
              <a:t>информации </a:t>
            </a:r>
            <a:r>
              <a:rPr sz="3500" spc="-70" dirty="0">
                <a:latin typeface="Noto Sans"/>
                <a:cs typeface="Noto Sans"/>
              </a:rPr>
              <a:t>о </a:t>
            </a:r>
            <a:r>
              <a:rPr sz="3500" spc="-114" dirty="0">
                <a:latin typeface="Noto Sans"/>
                <a:cs typeface="Noto Sans"/>
              </a:rPr>
              <a:t>вошедших </a:t>
            </a:r>
            <a:r>
              <a:rPr sz="3500" spc="-155" dirty="0">
                <a:latin typeface="Noto Sans"/>
                <a:cs typeface="Noto Sans"/>
              </a:rPr>
              <a:t>и</a:t>
            </a:r>
            <a:r>
              <a:rPr sz="3500" spc="-130" dirty="0">
                <a:latin typeface="Noto Sans"/>
                <a:cs typeface="Noto Sans"/>
              </a:rPr>
              <a:t> вышедших</a:t>
            </a:r>
            <a:endParaRPr sz="3500">
              <a:latin typeface="Noto Sans"/>
              <a:cs typeface="Noto Sans"/>
            </a:endParaRPr>
          </a:p>
          <a:p>
            <a:pPr marL="589915" marR="502284">
              <a:lnSpc>
                <a:spcPts val="4630"/>
              </a:lnSpc>
              <a:spcBef>
                <a:spcPts val="220"/>
              </a:spcBef>
            </a:pPr>
            <a:r>
              <a:rPr sz="3500" spc="-170" dirty="0">
                <a:latin typeface="Noto Sans"/>
                <a:cs typeface="Noto Sans"/>
              </a:rPr>
              <a:t>(ФИО </a:t>
            </a:r>
            <a:r>
              <a:rPr sz="3500" spc="-90" dirty="0">
                <a:latin typeface="Noto Sans"/>
                <a:cs typeface="Noto Sans"/>
              </a:rPr>
              <a:t>использовавшего </a:t>
            </a:r>
            <a:r>
              <a:rPr sz="3500" spc="-114" dirty="0">
                <a:latin typeface="Noto Sans"/>
                <a:cs typeface="Noto Sans"/>
              </a:rPr>
              <a:t>пропуск, а </a:t>
            </a:r>
            <a:r>
              <a:rPr sz="3500" spc="-170" dirty="0">
                <a:latin typeface="Noto Sans"/>
                <a:cs typeface="Noto Sans"/>
              </a:rPr>
              <a:t>также </a:t>
            </a:r>
            <a:r>
              <a:rPr sz="3500" spc="-120" dirty="0">
                <a:latin typeface="Noto Sans"/>
                <a:cs typeface="Noto Sans"/>
              </a:rPr>
              <a:t>дата </a:t>
            </a:r>
            <a:r>
              <a:rPr sz="3500" spc="-155" dirty="0">
                <a:latin typeface="Noto Sans"/>
                <a:cs typeface="Noto Sans"/>
              </a:rPr>
              <a:t>и </a:t>
            </a:r>
            <a:r>
              <a:rPr sz="3500" spc="-110" dirty="0">
                <a:latin typeface="Noto Sans"/>
                <a:cs typeface="Noto Sans"/>
              </a:rPr>
              <a:t>время  </a:t>
            </a:r>
            <a:r>
              <a:rPr sz="3500" spc="-95" dirty="0">
                <a:latin typeface="Noto Sans"/>
                <a:cs typeface="Noto Sans"/>
              </a:rPr>
              <a:t>входа </a:t>
            </a:r>
            <a:r>
              <a:rPr sz="3500" spc="-155" dirty="0">
                <a:latin typeface="Noto Sans"/>
                <a:cs typeface="Noto Sans"/>
              </a:rPr>
              <a:t>и</a:t>
            </a:r>
            <a:r>
              <a:rPr sz="3500" spc="80" dirty="0">
                <a:latin typeface="Noto Sans"/>
                <a:cs typeface="Noto Sans"/>
              </a:rPr>
              <a:t> </a:t>
            </a:r>
            <a:r>
              <a:rPr sz="3500" spc="-140" dirty="0">
                <a:latin typeface="Noto Sans"/>
                <a:cs typeface="Noto Sans"/>
              </a:rPr>
              <a:t>выхода)</a:t>
            </a:r>
            <a:endParaRPr sz="3500">
              <a:latin typeface="Noto Sans"/>
              <a:cs typeface="Noto Sans"/>
            </a:endParaRPr>
          </a:p>
          <a:p>
            <a:pPr marL="589915">
              <a:lnSpc>
                <a:spcPct val="100000"/>
              </a:lnSpc>
              <a:spcBef>
                <a:spcPts val="200"/>
              </a:spcBef>
            </a:pPr>
            <a:r>
              <a:rPr sz="3500" spc="-120" dirty="0">
                <a:latin typeface="Noto Sans"/>
                <a:cs typeface="Noto Sans"/>
              </a:rPr>
              <a:t>учет </a:t>
            </a:r>
            <a:r>
              <a:rPr sz="3500" spc="-110" dirty="0">
                <a:latin typeface="Noto Sans"/>
                <a:cs typeface="Noto Sans"/>
              </a:rPr>
              <a:t>дополнительных </a:t>
            </a:r>
            <a:r>
              <a:rPr sz="3500" spc="-130" dirty="0">
                <a:latin typeface="Noto Sans"/>
                <a:cs typeface="Noto Sans"/>
              </a:rPr>
              <a:t>занятий </a:t>
            </a:r>
            <a:r>
              <a:rPr sz="3500" spc="-155" dirty="0">
                <a:latin typeface="Noto Sans"/>
                <a:cs typeface="Noto Sans"/>
              </a:rPr>
              <a:t>и</a:t>
            </a:r>
            <a:r>
              <a:rPr sz="3500" spc="335" dirty="0">
                <a:latin typeface="Noto Sans"/>
                <a:cs typeface="Noto Sans"/>
              </a:rPr>
              <a:t> </a:t>
            </a:r>
            <a:r>
              <a:rPr sz="3500" spc="-130" dirty="0">
                <a:latin typeface="Noto Sans"/>
                <a:cs typeface="Noto Sans"/>
              </a:rPr>
              <a:t>секций</a:t>
            </a:r>
            <a:endParaRPr sz="3500">
              <a:latin typeface="Noto Sans"/>
              <a:cs typeface="Noto San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48333" y="4565742"/>
            <a:ext cx="6207760" cy="1779905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5"/>
              </a:spcBef>
            </a:pPr>
            <a:r>
              <a:rPr sz="5000" spc="45" dirty="0">
                <a:latin typeface="Noto Sans"/>
                <a:cs typeface="Noto Sans"/>
              </a:rPr>
              <a:t>8-800-777-04-81</a:t>
            </a:r>
            <a:endParaRPr sz="5000">
              <a:latin typeface="Noto Sans"/>
              <a:cs typeface="Noto Sans"/>
            </a:endParaRPr>
          </a:p>
          <a:p>
            <a:pPr algn="ctr">
              <a:lnSpc>
                <a:spcPct val="100000"/>
              </a:lnSpc>
              <a:spcBef>
                <a:spcPts val="905"/>
              </a:spcBef>
            </a:pPr>
            <a:r>
              <a:rPr sz="5000" spc="-30" dirty="0">
                <a:latin typeface="Noto Sans"/>
                <a:cs typeface="Noto Sans"/>
                <a:hlinkClick r:id="rId2"/>
              </a:rPr>
              <a:t>aksiomavks@avsu.ru</a:t>
            </a:r>
            <a:endParaRPr sz="5000">
              <a:latin typeface="Noto Sans"/>
              <a:cs typeface="Noto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310097" y="2635999"/>
            <a:ext cx="9683750" cy="1835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84400" marR="5080" indent="-2172335">
              <a:lnSpc>
                <a:spcPct val="117500"/>
              </a:lnSpc>
              <a:spcBef>
                <a:spcPts val="95"/>
              </a:spcBef>
            </a:pPr>
            <a:r>
              <a:rPr spc="400" dirty="0"/>
              <a:t>Мы</a:t>
            </a:r>
            <a:r>
              <a:rPr spc="-90" dirty="0"/>
              <a:t> </a:t>
            </a:r>
            <a:r>
              <a:rPr spc="285" dirty="0"/>
              <a:t>готовы</a:t>
            </a:r>
            <a:r>
              <a:rPr spc="-90" dirty="0"/>
              <a:t> </a:t>
            </a:r>
            <a:r>
              <a:rPr spc="370" dirty="0"/>
              <a:t>ответить</a:t>
            </a:r>
            <a:r>
              <a:rPr spc="-90" dirty="0"/>
              <a:t> </a:t>
            </a:r>
            <a:r>
              <a:rPr spc="345" dirty="0"/>
              <a:t>на</a:t>
            </a:r>
            <a:r>
              <a:rPr spc="-90" dirty="0"/>
              <a:t> </a:t>
            </a:r>
            <a:r>
              <a:rPr spc="185" dirty="0"/>
              <a:t>все  </a:t>
            </a:r>
            <a:r>
              <a:rPr spc="535" dirty="0"/>
              <a:t>ваши</a:t>
            </a:r>
            <a:r>
              <a:rPr spc="-95" dirty="0"/>
              <a:t> </a:t>
            </a:r>
            <a:r>
              <a:rPr spc="110" dirty="0"/>
              <a:t>вопросы: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55275" y="7494940"/>
            <a:ext cx="1810938" cy="18065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81063" y="7634294"/>
            <a:ext cx="1804617" cy="18040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277709" y="4698522"/>
            <a:ext cx="1347783" cy="13510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82234" y="7323124"/>
            <a:ext cx="1921431" cy="192567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58915" y="7807542"/>
            <a:ext cx="1660166" cy="16606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21636" y="5324825"/>
            <a:ext cx="2268855" cy="2268855"/>
          </a:xfrm>
          <a:custGeom>
            <a:avLst/>
            <a:gdLst/>
            <a:ahLst/>
            <a:cxnLst/>
            <a:rect l="l" t="t" r="r" b="b"/>
            <a:pathLst>
              <a:path w="2268854" h="2268854">
                <a:moveTo>
                  <a:pt x="1134320" y="2268641"/>
                </a:moveTo>
                <a:lnTo>
                  <a:pt x="1086361" y="2267646"/>
                </a:lnTo>
                <a:lnTo>
                  <a:pt x="1038911" y="2264688"/>
                </a:lnTo>
                <a:lnTo>
                  <a:pt x="992008" y="2259805"/>
                </a:lnTo>
                <a:lnTo>
                  <a:pt x="945692" y="2253038"/>
                </a:lnTo>
                <a:lnTo>
                  <a:pt x="900002" y="2244425"/>
                </a:lnTo>
                <a:lnTo>
                  <a:pt x="854978" y="2234006"/>
                </a:lnTo>
                <a:lnTo>
                  <a:pt x="810658" y="2221820"/>
                </a:lnTo>
                <a:lnTo>
                  <a:pt x="767083" y="2207906"/>
                </a:lnTo>
                <a:lnTo>
                  <a:pt x="724292" y="2192304"/>
                </a:lnTo>
                <a:lnTo>
                  <a:pt x="682323" y="2175054"/>
                </a:lnTo>
                <a:lnTo>
                  <a:pt x="641217" y="2156194"/>
                </a:lnTo>
                <a:lnTo>
                  <a:pt x="601013" y="2135763"/>
                </a:lnTo>
                <a:lnTo>
                  <a:pt x="561749" y="2113802"/>
                </a:lnTo>
                <a:lnTo>
                  <a:pt x="523465" y="2090349"/>
                </a:lnTo>
                <a:lnTo>
                  <a:pt x="486201" y="2065444"/>
                </a:lnTo>
                <a:lnTo>
                  <a:pt x="449996" y="2039126"/>
                </a:lnTo>
                <a:lnTo>
                  <a:pt x="414889" y="2011435"/>
                </a:lnTo>
                <a:lnTo>
                  <a:pt x="380920" y="1982409"/>
                </a:lnTo>
                <a:lnTo>
                  <a:pt x="348128" y="1952089"/>
                </a:lnTo>
                <a:lnTo>
                  <a:pt x="316552" y="1920513"/>
                </a:lnTo>
                <a:lnTo>
                  <a:pt x="286231" y="1887720"/>
                </a:lnTo>
                <a:lnTo>
                  <a:pt x="257206" y="1853751"/>
                </a:lnTo>
                <a:lnTo>
                  <a:pt x="229514" y="1818644"/>
                </a:lnTo>
                <a:lnTo>
                  <a:pt x="203196" y="1782439"/>
                </a:lnTo>
                <a:lnTo>
                  <a:pt x="178291" y="1745175"/>
                </a:lnTo>
                <a:lnTo>
                  <a:pt x="154838" y="1706892"/>
                </a:lnTo>
                <a:lnTo>
                  <a:pt x="132877" y="1667628"/>
                </a:lnTo>
                <a:lnTo>
                  <a:pt x="112447" y="1627423"/>
                </a:lnTo>
                <a:lnTo>
                  <a:pt x="93587" y="1586317"/>
                </a:lnTo>
                <a:lnTo>
                  <a:pt x="76336" y="1544349"/>
                </a:lnTo>
                <a:lnTo>
                  <a:pt x="60734" y="1501557"/>
                </a:lnTo>
                <a:lnTo>
                  <a:pt x="46821" y="1457982"/>
                </a:lnTo>
                <a:lnTo>
                  <a:pt x="34635" y="1413663"/>
                </a:lnTo>
                <a:lnTo>
                  <a:pt x="24216" y="1368639"/>
                </a:lnTo>
                <a:lnTo>
                  <a:pt x="15603" y="1322949"/>
                </a:lnTo>
                <a:lnTo>
                  <a:pt x="8835" y="1276633"/>
                </a:lnTo>
                <a:lnTo>
                  <a:pt x="3953" y="1229730"/>
                </a:lnTo>
                <a:lnTo>
                  <a:pt x="994" y="1182279"/>
                </a:lnTo>
                <a:lnTo>
                  <a:pt x="0" y="1134320"/>
                </a:lnTo>
                <a:lnTo>
                  <a:pt x="994" y="1086361"/>
                </a:lnTo>
                <a:lnTo>
                  <a:pt x="3953" y="1038911"/>
                </a:lnTo>
                <a:lnTo>
                  <a:pt x="8835" y="992008"/>
                </a:lnTo>
                <a:lnTo>
                  <a:pt x="15603" y="945692"/>
                </a:lnTo>
                <a:lnTo>
                  <a:pt x="24216" y="900002"/>
                </a:lnTo>
                <a:lnTo>
                  <a:pt x="34635" y="854978"/>
                </a:lnTo>
                <a:lnTo>
                  <a:pt x="46821" y="810658"/>
                </a:lnTo>
                <a:lnTo>
                  <a:pt x="60734" y="767083"/>
                </a:lnTo>
                <a:lnTo>
                  <a:pt x="76336" y="724292"/>
                </a:lnTo>
                <a:lnTo>
                  <a:pt x="93587" y="682323"/>
                </a:lnTo>
                <a:lnTo>
                  <a:pt x="112447" y="641217"/>
                </a:lnTo>
                <a:lnTo>
                  <a:pt x="132877" y="601013"/>
                </a:lnTo>
                <a:lnTo>
                  <a:pt x="154838" y="561749"/>
                </a:lnTo>
                <a:lnTo>
                  <a:pt x="178291" y="523465"/>
                </a:lnTo>
                <a:lnTo>
                  <a:pt x="203196" y="486201"/>
                </a:lnTo>
                <a:lnTo>
                  <a:pt x="229514" y="449996"/>
                </a:lnTo>
                <a:lnTo>
                  <a:pt x="257206" y="414889"/>
                </a:lnTo>
                <a:lnTo>
                  <a:pt x="286231" y="380920"/>
                </a:lnTo>
                <a:lnTo>
                  <a:pt x="316552" y="348128"/>
                </a:lnTo>
                <a:lnTo>
                  <a:pt x="348128" y="316552"/>
                </a:lnTo>
                <a:lnTo>
                  <a:pt x="380920" y="286231"/>
                </a:lnTo>
                <a:lnTo>
                  <a:pt x="414889" y="257206"/>
                </a:lnTo>
                <a:lnTo>
                  <a:pt x="449996" y="229514"/>
                </a:lnTo>
                <a:lnTo>
                  <a:pt x="486201" y="203196"/>
                </a:lnTo>
                <a:lnTo>
                  <a:pt x="523465" y="178291"/>
                </a:lnTo>
                <a:lnTo>
                  <a:pt x="561749" y="154838"/>
                </a:lnTo>
                <a:lnTo>
                  <a:pt x="601013" y="132877"/>
                </a:lnTo>
                <a:lnTo>
                  <a:pt x="641217" y="112447"/>
                </a:lnTo>
                <a:lnTo>
                  <a:pt x="682323" y="93587"/>
                </a:lnTo>
                <a:lnTo>
                  <a:pt x="724292" y="76336"/>
                </a:lnTo>
                <a:lnTo>
                  <a:pt x="767083" y="60734"/>
                </a:lnTo>
                <a:lnTo>
                  <a:pt x="810658" y="46821"/>
                </a:lnTo>
                <a:lnTo>
                  <a:pt x="854978" y="34635"/>
                </a:lnTo>
                <a:lnTo>
                  <a:pt x="900002" y="24216"/>
                </a:lnTo>
                <a:lnTo>
                  <a:pt x="945692" y="15603"/>
                </a:lnTo>
                <a:lnTo>
                  <a:pt x="992008" y="8835"/>
                </a:lnTo>
                <a:lnTo>
                  <a:pt x="1038911" y="3953"/>
                </a:lnTo>
                <a:lnTo>
                  <a:pt x="1086361" y="994"/>
                </a:lnTo>
                <a:lnTo>
                  <a:pt x="1134320" y="0"/>
                </a:lnTo>
                <a:lnTo>
                  <a:pt x="1182279" y="994"/>
                </a:lnTo>
                <a:lnTo>
                  <a:pt x="1229730" y="3953"/>
                </a:lnTo>
                <a:lnTo>
                  <a:pt x="1276633" y="8835"/>
                </a:lnTo>
                <a:lnTo>
                  <a:pt x="1322949" y="15603"/>
                </a:lnTo>
                <a:lnTo>
                  <a:pt x="1368639" y="24216"/>
                </a:lnTo>
                <a:lnTo>
                  <a:pt x="1413663" y="34635"/>
                </a:lnTo>
                <a:lnTo>
                  <a:pt x="1457982" y="46821"/>
                </a:lnTo>
                <a:lnTo>
                  <a:pt x="1501557" y="60734"/>
                </a:lnTo>
                <a:lnTo>
                  <a:pt x="1544349" y="76336"/>
                </a:lnTo>
                <a:lnTo>
                  <a:pt x="1586317" y="93587"/>
                </a:lnTo>
                <a:lnTo>
                  <a:pt x="1627423" y="112447"/>
                </a:lnTo>
                <a:lnTo>
                  <a:pt x="1667628" y="132877"/>
                </a:lnTo>
                <a:lnTo>
                  <a:pt x="1706892" y="154838"/>
                </a:lnTo>
                <a:lnTo>
                  <a:pt x="1745175" y="178291"/>
                </a:lnTo>
                <a:lnTo>
                  <a:pt x="1782439" y="203196"/>
                </a:lnTo>
                <a:lnTo>
                  <a:pt x="1818644" y="229514"/>
                </a:lnTo>
                <a:lnTo>
                  <a:pt x="1853751" y="257206"/>
                </a:lnTo>
                <a:lnTo>
                  <a:pt x="1887720" y="286231"/>
                </a:lnTo>
                <a:lnTo>
                  <a:pt x="1920513" y="316552"/>
                </a:lnTo>
                <a:lnTo>
                  <a:pt x="1952089" y="348128"/>
                </a:lnTo>
                <a:lnTo>
                  <a:pt x="1982409" y="380920"/>
                </a:lnTo>
                <a:lnTo>
                  <a:pt x="2011435" y="414889"/>
                </a:lnTo>
                <a:lnTo>
                  <a:pt x="2039126" y="449996"/>
                </a:lnTo>
                <a:lnTo>
                  <a:pt x="2065444" y="486201"/>
                </a:lnTo>
                <a:lnTo>
                  <a:pt x="2090349" y="523465"/>
                </a:lnTo>
                <a:lnTo>
                  <a:pt x="2113802" y="561749"/>
                </a:lnTo>
                <a:lnTo>
                  <a:pt x="2135763" y="601013"/>
                </a:lnTo>
                <a:lnTo>
                  <a:pt x="2156194" y="641217"/>
                </a:lnTo>
                <a:lnTo>
                  <a:pt x="2175054" y="682323"/>
                </a:lnTo>
                <a:lnTo>
                  <a:pt x="2192304" y="724292"/>
                </a:lnTo>
                <a:lnTo>
                  <a:pt x="2207906" y="767083"/>
                </a:lnTo>
                <a:lnTo>
                  <a:pt x="2221820" y="810658"/>
                </a:lnTo>
                <a:lnTo>
                  <a:pt x="2234006" y="854978"/>
                </a:lnTo>
                <a:lnTo>
                  <a:pt x="2244425" y="900002"/>
                </a:lnTo>
                <a:lnTo>
                  <a:pt x="2253038" y="945692"/>
                </a:lnTo>
                <a:lnTo>
                  <a:pt x="2259805" y="992008"/>
                </a:lnTo>
                <a:lnTo>
                  <a:pt x="2264688" y="1038911"/>
                </a:lnTo>
                <a:lnTo>
                  <a:pt x="2267646" y="1086361"/>
                </a:lnTo>
                <a:lnTo>
                  <a:pt x="2268641" y="1134320"/>
                </a:lnTo>
                <a:lnTo>
                  <a:pt x="2267646" y="1182279"/>
                </a:lnTo>
                <a:lnTo>
                  <a:pt x="2264688" y="1229730"/>
                </a:lnTo>
                <a:lnTo>
                  <a:pt x="2259805" y="1276633"/>
                </a:lnTo>
                <a:lnTo>
                  <a:pt x="2253038" y="1322949"/>
                </a:lnTo>
                <a:lnTo>
                  <a:pt x="2244425" y="1368639"/>
                </a:lnTo>
                <a:lnTo>
                  <a:pt x="2234006" y="1413663"/>
                </a:lnTo>
                <a:lnTo>
                  <a:pt x="2221820" y="1457982"/>
                </a:lnTo>
                <a:lnTo>
                  <a:pt x="2207906" y="1501557"/>
                </a:lnTo>
                <a:lnTo>
                  <a:pt x="2192304" y="1544349"/>
                </a:lnTo>
                <a:lnTo>
                  <a:pt x="2175054" y="1586317"/>
                </a:lnTo>
                <a:lnTo>
                  <a:pt x="2156194" y="1627423"/>
                </a:lnTo>
                <a:lnTo>
                  <a:pt x="2135763" y="1667628"/>
                </a:lnTo>
                <a:lnTo>
                  <a:pt x="2113802" y="1706892"/>
                </a:lnTo>
                <a:lnTo>
                  <a:pt x="2090349" y="1745175"/>
                </a:lnTo>
                <a:lnTo>
                  <a:pt x="2065444" y="1782439"/>
                </a:lnTo>
                <a:lnTo>
                  <a:pt x="2039126" y="1818644"/>
                </a:lnTo>
                <a:lnTo>
                  <a:pt x="2011435" y="1853751"/>
                </a:lnTo>
                <a:lnTo>
                  <a:pt x="1982409" y="1887720"/>
                </a:lnTo>
                <a:lnTo>
                  <a:pt x="1952089" y="1920513"/>
                </a:lnTo>
                <a:lnTo>
                  <a:pt x="1920513" y="1952089"/>
                </a:lnTo>
                <a:lnTo>
                  <a:pt x="1887720" y="1982409"/>
                </a:lnTo>
                <a:lnTo>
                  <a:pt x="1853751" y="2011435"/>
                </a:lnTo>
                <a:lnTo>
                  <a:pt x="1818644" y="2039126"/>
                </a:lnTo>
                <a:lnTo>
                  <a:pt x="1782439" y="2065444"/>
                </a:lnTo>
                <a:lnTo>
                  <a:pt x="1745175" y="2090349"/>
                </a:lnTo>
                <a:lnTo>
                  <a:pt x="1706892" y="2113802"/>
                </a:lnTo>
                <a:lnTo>
                  <a:pt x="1667628" y="2135763"/>
                </a:lnTo>
                <a:lnTo>
                  <a:pt x="1627423" y="2156194"/>
                </a:lnTo>
                <a:lnTo>
                  <a:pt x="1586317" y="2175054"/>
                </a:lnTo>
                <a:lnTo>
                  <a:pt x="1544349" y="2192304"/>
                </a:lnTo>
                <a:lnTo>
                  <a:pt x="1501557" y="2207906"/>
                </a:lnTo>
                <a:lnTo>
                  <a:pt x="1457982" y="2221820"/>
                </a:lnTo>
                <a:lnTo>
                  <a:pt x="1413663" y="2234006"/>
                </a:lnTo>
                <a:lnTo>
                  <a:pt x="1368639" y="2244425"/>
                </a:lnTo>
                <a:lnTo>
                  <a:pt x="1322949" y="2253038"/>
                </a:lnTo>
                <a:lnTo>
                  <a:pt x="1276633" y="2259805"/>
                </a:lnTo>
                <a:lnTo>
                  <a:pt x="1229730" y="2264688"/>
                </a:lnTo>
                <a:lnTo>
                  <a:pt x="1182279" y="2267646"/>
                </a:lnTo>
                <a:lnTo>
                  <a:pt x="1134320" y="2268641"/>
                </a:lnTo>
                <a:close/>
              </a:path>
            </a:pathLst>
          </a:custGeom>
          <a:solidFill>
            <a:srgbClr val="C7D0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876355" y="5226283"/>
            <a:ext cx="2268855" cy="2268855"/>
          </a:xfrm>
          <a:custGeom>
            <a:avLst/>
            <a:gdLst/>
            <a:ahLst/>
            <a:cxnLst/>
            <a:rect l="l" t="t" r="r" b="b"/>
            <a:pathLst>
              <a:path w="2268854" h="2268854">
                <a:moveTo>
                  <a:pt x="1134320" y="2268641"/>
                </a:moveTo>
                <a:lnTo>
                  <a:pt x="1086361" y="2267646"/>
                </a:lnTo>
                <a:lnTo>
                  <a:pt x="1038911" y="2264688"/>
                </a:lnTo>
                <a:lnTo>
                  <a:pt x="992008" y="2259805"/>
                </a:lnTo>
                <a:lnTo>
                  <a:pt x="945692" y="2253038"/>
                </a:lnTo>
                <a:lnTo>
                  <a:pt x="900002" y="2244425"/>
                </a:lnTo>
                <a:lnTo>
                  <a:pt x="854978" y="2234006"/>
                </a:lnTo>
                <a:lnTo>
                  <a:pt x="810658" y="2221820"/>
                </a:lnTo>
                <a:lnTo>
                  <a:pt x="767083" y="2207906"/>
                </a:lnTo>
                <a:lnTo>
                  <a:pt x="724292" y="2192304"/>
                </a:lnTo>
                <a:lnTo>
                  <a:pt x="682323" y="2175054"/>
                </a:lnTo>
                <a:lnTo>
                  <a:pt x="641217" y="2156194"/>
                </a:lnTo>
                <a:lnTo>
                  <a:pt x="601013" y="2135763"/>
                </a:lnTo>
                <a:lnTo>
                  <a:pt x="561749" y="2113802"/>
                </a:lnTo>
                <a:lnTo>
                  <a:pt x="523465" y="2090349"/>
                </a:lnTo>
                <a:lnTo>
                  <a:pt x="486201" y="2065444"/>
                </a:lnTo>
                <a:lnTo>
                  <a:pt x="449996" y="2039126"/>
                </a:lnTo>
                <a:lnTo>
                  <a:pt x="414889" y="2011435"/>
                </a:lnTo>
                <a:lnTo>
                  <a:pt x="380920" y="1982409"/>
                </a:lnTo>
                <a:lnTo>
                  <a:pt x="348128" y="1952089"/>
                </a:lnTo>
                <a:lnTo>
                  <a:pt x="316552" y="1920513"/>
                </a:lnTo>
                <a:lnTo>
                  <a:pt x="286231" y="1887720"/>
                </a:lnTo>
                <a:lnTo>
                  <a:pt x="257206" y="1853751"/>
                </a:lnTo>
                <a:lnTo>
                  <a:pt x="229514" y="1818644"/>
                </a:lnTo>
                <a:lnTo>
                  <a:pt x="203196" y="1782439"/>
                </a:lnTo>
                <a:lnTo>
                  <a:pt x="178291" y="1745175"/>
                </a:lnTo>
                <a:lnTo>
                  <a:pt x="154838" y="1706892"/>
                </a:lnTo>
                <a:lnTo>
                  <a:pt x="132877" y="1667628"/>
                </a:lnTo>
                <a:lnTo>
                  <a:pt x="112447" y="1627423"/>
                </a:lnTo>
                <a:lnTo>
                  <a:pt x="93587" y="1586317"/>
                </a:lnTo>
                <a:lnTo>
                  <a:pt x="76336" y="1544349"/>
                </a:lnTo>
                <a:lnTo>
                  <a:pt x="60734" y="1501557"/>
                </a:lnTo>
                <a:lnTo>
                  <a:pt x="46821" y="1457982"/>
                </a:lnTo>
                <a:lnTo>
                  <a:pt x="34635" y="1413663"/>
                </a:lnTo>
                <a:lnTo>
                  <a:pt x="24216" y="1368639"/>
                </a:lnTo>
                <a:lnTo>
                  <a:pt x="15603" y="1322949"/>
                </a:lnTo>
                <a:lnTo>
                  <a:pt x="8835" y="1276633"/>
                </a:lnTo>
                <a:lnTo>
                  <a:pt x="3953" y="1229730"/>
                </a:lnTo>
                <a:lnTo>
                  <a:pt x="994" y="1182279"/>
                </a:lnTo>
                <a:lnTo>
                  <a:pt x="0" y="1134320"/>
                </a:lnTo>
                <a:lnTo>
                  <a:pt x="994" y="1086361"/>
                </a:lnTo>
                <a:lnTo>
                  <a:pt x="3953" y="1038911"/>
                </a:lnTo>
                <a:lnTo>
                  <a:pt x="8835" y="992008"/>
                </a:lnTo>
                <a:lnTo>
                  <a:pt x="15603" y="945692"/>
                </a:lnTo>
                <a:lnTo>
                  <a:pt x="24216" y="900002"/>
                </a:lnTo>
                <a:lnTo>
                  <a:pt x="34635" y="854978"/>
                </a:lnTo>
                <a:lnTo>
                  <a:pt x="46821" y="810658"/>
                </a:lnTo>
                <a:lnTo>
                  <a:pt x="60734" y="767083"/>
                </a:lnTo>
                <a:lnTo>
                  <a:pt x="76336" y="724292"/>
                </a:lnTo>
                <a:lnTo>
                  <a:pt x="93587" y="682323"/>
                </a:lnTo>
                <a:lnTo>
                  <a:pt x="112447" y="641217"/>
                </a:lnTo>
                <a:lnTo>
                  <a:pt x="132877" y="601013"/>
                </a:lnTo>
                <a:lnTo>
                  <a:pt x="154838" y="561749"/>
                </a:lnTo>
                <a:lnTo>
                  <a:pt x="178291" y="523465"/>
                </a:lnTo>
                <a:lnTo>
                  <a:pt x="203196" y="486201"/>
                </a:lnTo>
                <a:lnTo>
                  <a:pt x="229514" y="449996"/>
                </a:lnTo>
                <a:lnTo>
                  <a:pt x="257206" y="414889"/>
                </a:lnTo>
                <a:lnTo>
                  <a:pt x="286231" y="380920"/>
                </a:lnTo>
                <a:lnTo>
                  <a:pt x="316552" y="348128"/>
                </a:lnTo>
                <a:lnTo>
                  <a:pt x="348128" y="316552"/>
                </a:lnTo>
                <a:lnTo>
                  <a:pt x="380920" y="286231"/>
                </a:lnTo>
                <a:lnTo>
                  <a:pt x="414889" y="257206"/>
                </a:lnTo>
                <a:lnTo>
                  <a:pt x="449996" y="229514"/>
                </a:lnTo>
                <a:lnTo>
                  <a:pt x="486201" y="203196"/>
                </a:lnTo>
                <a:lnTo>
                  <a:pt x="523465" y="178291"/>
                </a:lnTo>
                <a:lnTo>
                  <a:pt x="561749" y="154838"/>
                </a:lnTo>
                <a:lnTo>
                  <a:pt x="601013" y="132877"/>
                </a:lnTo>
                <a:lnTo>
                  <a:pt x="641217" y="112447"/>
                </a:lnTo>
                <a:lnTo>
                  <a:pt x="682323" y="93587"/>
                </a:lnTo>
                <a:lnTo>
                  <a:pt x="724292" y="76336"/>
                </a:lnTo>
                <a:lnTo>
                  <a:pt x="767083" y="60734"/>
                </a:lnTo>
                <a:lnTo>
                  <a:pt x="810658" y="46821"/>
                </a:lnTo>
                <a:lnTo>
                  <a:pt x="854978" y="34635"/>
                </a:lnTo>
                <a:lnTo>
                  <a:pt x="900002" y="24216"/>
                </a:lnTo>
                <a:lnTo>
                  <a:pt x="945692" y="15603"/>
                </a:lnTo>
                <a:lnTo>
                  <a:pt x="992008" y="8835"/>
                </a:lnTo>
                <a:lnTo>
                  <a:pt x="1038911" y="3953"/>
                </a:lnTo>
                <a:lnTo>
                  <a:pt x="1086361" y="994"/>
                </a:lnTo>
                <a:lnTo>
                  <a:pt x="1134320" y="0"/>
                </a:lnTo>
                <a:lnTo>
                  <a:pt x="1182279" y="994"/>
                </a:lnTo>
                <a:lnTo>
                  <a:pt x="1229730" y="3953"/>
                </a:lnTo>
                <a:lnTo>
                  <a:pt x="1276633" y="8835"/>
                </a:lnTo>
                <a:lnTo>
                  <a:pt x="1322949" y="15603"/>
                </a:lnTo>
                <a:lnTo>
                  <a:pt x="1368639" y="24216"/>
                </a:lnTo>
                <a:lnTo>
                  <a:pt x="1413663" y="34635"/>
                </a:lnTo>
                <a:lnTo>
                  <a:pt x="1457982" y="46821"/>
                </a:lnTo>
                <a:lnTo>
                  <a:pt x="1501557" y="60734"/>
                </a:lnTo>
                <a:lnTo>
                  <a:pt x="1544349" y="76336"/>
                </a:lnTo>
                <a:lnTo>
                  <a:pt x="1586317" y="93587"/>
                </a:lnTo>
                <a:lnTo>
                  <a:pt x="1627423" y="112447"/>
                </a:lnTo>
                <a:lnTo>
                  <a:pt x="1667628" y="132877"/>
                </a:lnTo>
                <a:lnTo>
                  <a:pt x="1706892" y="154838"/>
                </a:lnTo>
                <a:lnTo>
                  <a:pt x="1745175" y="178291"/>
                </a:lnTo>
                <a:lnTo>
                  <a:pt x="1782439" y="203196"/>
                </a:lnTo>
                <a:lnTo>
                  <a:pt x="1818644" y="229514"/>
                </a:lnTo>
                <a:lnTo>
                  <a:pt x="1853751" y="257206"/>
                </a:lnTo>
                <a:lnTo>
                  <a:pt x="1887720" y="286231"/>
                </a:lnTo>
                <a:lnTo>
                  <a:pt x="1920513" y="316552"/>
                </a:lnTo>
                <a:lnTo>
                  <a:pt x="1952089" y="348128"/>
                </a:lnTo>
                <a:lnTo>
                  <a:pt x="1982409" y="380920"/>
                </a:lnTo>
                <a:lnTo>
                  <a:pt x="2011435" y="414889"/>
                </a:lnTo>
                <a:lnTo>
                  <a:pt x="2039126" y="449996"/>
                </a:lnTo>
                <a:lnTo>
                  <a:pt x="2065444" y="486201"/>
                </a:lnTo>
                <a:lnTo>
                  <a:pt x="2090349" y="523465"/>
                </a:lnTo>
                <a:lnTo>
                  <a:pt x="2113802" y="561749"/>
                </a:lnTo>
                <a:lnTo>
                  <a:pt x="2135763" y="601013"/>
                </a:lnTo>
                <a:lnTo>
                  <a:pt x="2156194" y="641217"/>
                </a:lnTo>
                <a:lnTo>
                  <a:pt x="2175054" y="682323"/>
                </a:lnTo>
                <a:lnTo>
                  <a:pt x="2192304" y="724292"/>
                </a:lnTo>
                <a:lnTo>
                  <a:pt x="2207906" y="767083"/>
                </a:lnTo>
                <a:lnTo>
                  <a:pt x="2221820" y="810658"/>
                </a:lnTo>
                <a:lnTo>
                  <a:pt x="2234006" y="854978"/>
                </a:lnTo>
                <a:lnTo>
                  <a:pt x="2244425" y="900002"/>
                </a:lnTo>
                <a:lnTo>
                  <a:pt x="2253038" y="945692"/>
                </a:lnTo>
                <a:lnTo>
                  <a:pt x="2259805" y="992008"/>
                </a:lnTo>
                <a:lnTo>
                  <a:pt x="2264688" y="1038911"/>
                </a:lnTo>
                <a:lnTo>
                  <a:pt x="2267646" y="1086361"/>
                </a:lnTo>
                <a:lnTo>
                  <a:pt x="2268641" y="1134320"/>
                </a:lnTo>
                <a:lnTo>
                  <a:pt x="2267646" y="1182279"/>
                </a:lnTo>
                <a:lnTo>
                  <a:pt x="2264688" y="1229730"/>
                </a:lnTo>
                <a:lnTo>
                  <a:pt x="2259805" y="1276633"/>
                </a:lnTo>
                <a:lnTo>
                  <a:pt x="2253038" y="1322949"/>
                </a:lnTo>
                <a:lnTo>
                  <a:pt x="2244425" y="1368639"/>
                </a:lnTo>
                <a:lnTo>
                  <a:pt x="2234006" y="1413663"/>
                </a:lnTo>
                <a:lnTo>
                  <a:pt x="2221820" y="1457982"/>
                </a:lnTo>
                <a:lnTo>
                  <a:pt x="2207906" y="1501557"/>
                </a:lnTo>
                <a:lnTo>
                  <a:pt x="2192304" y="1544349"/>
                </a:lnTo>
                <a:lnTo>
                  <a:pt x="2175054" y="1586317"/>
                </a:lnTo>
                <a:lnTo>
                  <a:pt x="2156194" y="1627423"/>
                </a:lnTo>
                <a:lnTo>
                  <a:pt x="2135763" y="1667628"/>
                </a:lnTo>
                <a:lnTo>
                  <a:pt x="2113802" y="1706892"/>
                </a:lnTo>
                <a:lnTo>
                  <a:pt x="2090349" y="1745175"/>
                </a:lnTo>
                <a:lnTo>
                  <a:pt x="2065444" y="1782439"/>
                </a:lnTo>
                <a:lnTo>
                  <a:pt x="2039126" y="1818644"/>
                </a:lnTo>
                <a:lnTo>
                  <a:pt x="2011435" y="1853751"/>
                </a:lnTo>
                <a:lnTo>
                  <a:pt x="1982409" y="1887720"/>
                </a:lnTo>
                <a:lnTo>
                  <a:pt x="1952089" y="1920513"/>
                </a:lnTo>
                <a:lnTo>
                  <a:pt x="1920513" y="1952089"/>
                </a:lnTo>
                <a:lnTo>
                  <a:pt x="1887720" y="1982409"/>
                </a:lnTo>
                <a:lnTo>
                  <a:pt x="1853751" y="2011435"/>
                </a:lnTo>
                <a:lnTo>
                  <a:pt x="1818644" y="2039126"/>
                </a:lnTo>
                <a:lnTo>
                  <a:pt x="1782439" y="2065444"/>
                </a:lnTo>
                <a:lnTo>
                  <a:pt x="1745175" y="2090349"/>
                </a:lnTo>
                <a:lnTo>
                  <a:pt x="1706892" y="2113802"/>
                </a:lnTo>
                <a:lnTo>
                  <a:pt x="1667628" y="2135763"/>
                </a:lnTo>
                <a:lnTo>
                  <a:pt x="1627423" y="2156194"/>
                </a:lnTo>
                <a:lnTo>
                  <a:pt x="1586317" y="2175054"/>
                </a:lnTo>
                <a:lnTo>
                  <a:pt x="1544349" y="2192304"/>
                </a:lnTo>
                <a:lnTo>
                  <a:pt x="1501557" y="2207906"/>
                </a:lnTo>
                <a:lnTo>
                  <a:pt x="1457982" y="2221820"/>
                </a:lnTo>
                <a:lnTo>
                  <a:pt x="1413663" y="2234006"/>
                </a:lnTo>
                <a:lnTo>
                  <a:pt x="1368639" y="2244425"/>
                </a:lnTo>
                <a:lnTo>
                  <a:pt x="1322949" y="2253038"/>
                </a:lnTo>
                <a:lnTo>
                  <a:pt x="1276633" y="2259805"/>
                </a:lnTo>
                <a:lnTo>
                  <a:pt x="1229730" y="2264688"/>
                </a:lnTo>
                <a:lnTo>
                  <a:pt x="1182279" y="2267646"/>
                </a:lnTo>
                <a:lnTo>
                  <a:pt x="1134320" y="2268641"/>
                </a:lnTo>
                <a:close/>
              </a:path>
            </a:pathLst>
          </a:custGeom>
          <a:solidFill>
            <a:srgbClr val="C7D0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43583" y="7807512"/>
            <a:ext cx="2268855" cy="2268855"/>
          </a:xfrm>
          <a:custGeom>
            <a:avLst/>
            <a:gdLst/>
            <a:ahLst/>
            <a:cxnLst/>
            <a:rect l="l" t="t" r="r" b="b"/>
            <a:pathLst>
              <a:path w="2268854" h="2268854">
                <a:moveTo>
                  <a:pt x="1134320" y="2268641"/>
                </a:moveTo>
                <a:lnTo>
                  <a:pt x="1086361" y="2267646"/>
                </a:lnTo>
                <a:lnTo>
                  <a:pt x="1038911" y="2264688"/>
                </a:lnTo>
                <a:lnTo>
                  <a:pt x="992008" y="2259805"/>
                </a:lnTo>
                <a:lnTo>
                  <a:pt x="945692" y="2253038"/>
                </a:lnTo>
                <a:lnTo>
                  <a:pt x="900002" y="2244425"/>
                </a:lnTo>
                <a:lnTo>
                  <a:pt x="854978" y="2234006"/>
                </a:lnTo>
                <a:lnTo>
                  <a:pt x="810658" y="2221820"/>
                </a:lnTo>
                <a:lnTo>
                  <a:pt x="767083" y="2207906"/>
                </a:lnTo>
                <a:lnTo>
                  <a:pt x="724292" y="2192304"/>
                </a:lnTo>
                <a:lnTo>
                  <a:pt x="682323" y="2175054"/>
                </a:lnTo>
                <a:lnTo>
                  <a:pt x="641217" y="2156194"/>
                </a:lnTo>
                <a:lnTo>
                  <a:pt x="601013" y="2135763"/>
                </a:lnTo>
                <a:lnTo>
                  <a:pt x="561749" y="2113802"/>
                </a:lnTo>
                <a:lnTo>
                  <a:pt x="523465" y="2090349"/>
                </a:lnTo>
                <a:lnTo>
                  <a:pt x="486201" y="2065444"/>
                </a:lnTo>
                <a:lnTo>
                  <a:pt x="449996" y="2039126"/>
                </a:lnTo>
                <a:lnTo>
                  <a:pt x="414889" y="2011435"/>
                </a:lnTo>
                <a:lnTo>
                  <a:pt x="380920" y="1982409"/>
                </a:lnTo>
                <a:lnTo>
                  <a:pt x="348128" y="1952089"/>
                </a:lnTo>
                <a:lnTo>
                  <a:pt x="316552" y="1920513"/>
                </a:lnTo>
                <a:lnTo>
                  <a:pt x="286231" y="1887720"/>
                </a:lnTo>
                <a:lnTo>
                  <a:pt x="257206" y="1853751"/>
                </a:lnTo>
                <a:lnTo>
                  <a:pt x="229514" y="1818644"/>
                </a:lnTo>
                <a:lnTo>
                  <a:pt x="203196" y="1782439"/>
                </a:lnTo>
                <a:lnTo>
                  <a:pt x="178291" y="1745175"/>
                </a:lnTo>
                <a:lnTo>
                  <a:pt x="154838" y="1706892"/>
                </a:lnTo>
                <a:lnTo>
                  <a:pt x="132877" y="1667628"/>
                </a:lnTo>
                <a:lnTo>
                  <a:pt x="112447" y="1627423"/>
                </a:lnTo>
                <a:lnTo>
                  <a:pt x="93587" y="1586317"/>
                </a:lnTo>
                <a:lnTo>
                  <a:pt x="76336" y="1544349"/>
                </a:lnTo>
                <a:lnTo>
                  <a:pt x="60734" y="1501557"/>
                </a:lnTo>
                <a:lnTo>
                  <a:pt x="46821" y="1457982"/>
                </a:lnTo>
                <a:lnTo>
                  <a:pt x="34635" y="1413663"/>
                </a:lnTo>
                <a:lnTo>
                  <a:pt x="24216" y="1368639"/>
                </a:lnTo>
                <a:lnTo>
                  <a:pt x="15603" y="1322949"/>
                </a:lnTo>
                <a:lnTo>
                  <a:pt x="8835" y="1276633"/>
                </a:lnTo>
                <a:lnTo>
                  <a:pt x="3953" y="1229730"/>
                </a:lnTo>
                <a:lnTo>
                  <a:pt x="994" y="1182279"/>
                </a:lnTo>
                <a:lnTo>
                  <a:pt x="0" y="1134320"/>
                </a:lnTo>
                <a:lnTo>
                  <a:pt x="994" y="1086361"/>
                </a:lnTo>
                <a:lnTo>
                  <a:pt x="3953" y="1038911"/>
                </a:lnTo>
                <a:lnTo>
                  <a:pt x="8835" y="992008"/>
                </a:lnTo>
                <a:lnTo>
                  <a:pt x="15603" y="945692"/>
                </a:lnTo>
                <a:lnTo>
                  <a:pt x="24216" y="900002"/>
                </a:lnTo>
                <a:lnTo>
                  <a:pt x="34635" y="854978"/>
                </a:lnTo>
                <a:lnTo>
                  <a:pt x="46821" y="810658"/>
                </a:lnTo>
                <a:lnTo>
                  <a:pt x="60734" y="767083"/>
                </a:lnTo>
                <a:lnTo>
                  <a:pt x="76336" y="724292"/>
                </a:lnTo>
                <a:lnTo>
                  <a:pt x="93587" y="682323"/>
                </a:lnTo>
                <a:lnTo>
                  <a:pt x="112447" y="641217"/>
                </a:lnTo>
                <a:lnTo>
                  <a:pt x="132877" y="601013"/>
                </a:lnTo>
                <a:lnTo>
                  <a:pt x="154838" y="561749"/>
                </a:lnTo>
                <a:lnTo>
                  <a:pt x="178291" y="523465"/>
                </a:lnTo>
                <a:lnTo>
                  <a:pt x="203196" y="486201"/>
                </a:lnTo>
                <a:lnTo>
                  <a:pt x="229514" y="449996"/>
                </a:lnTo>
                <a:lnTo>
                  <a:pt x="257206" y="414889"/>
                </a:lnTo>
                <a:lnTo>
                  <a:pt x="286231" y="380920"/>
                </a:lnTo>
                <a:lnTo>
                  <a:pt x="316552" y="348128"/>
                </a:lnTo>
                <a:lnTo>
                  <a:pt x="348128" y="316552"/>
                </a:lnTo>
                <a:lnTo>
                  <a:pt x="380920" y="286231"/>
                </a:lnTo>
                <a:lnTo>
                  <a:pt x="414889" y="257206"/>
                </a:lnTo>
                <a:lnTo>
                  <a:pt x="449996" y="229514"/>
                </a:lnTo>
                <a:lnTo>
                  <a:pt x="486201" y="203196"/>
                </a:lnTo>
                <a:lnTo>
                  <a:pt x="523465" y="178291"/>
                </a:lnTo>
                <a:lnTo>
                  <a:pt x="561749" y="154838"/>
                </a:lnTo>
                <a:lnTo>
                  <a:pt x="601013" y="132877"/>
                </a:lnTo>
                <a:lnTo>
                  <a:pt x="641217" y="112447"/>
                </a:lnTo>
                <a:lnTo>
                  <a:pt x="682323" y="93587"/>
                </a:lnTo>
                <a:lnTo>
                  <a:pt x="724292" y="76336"/>
                </a:lnTo>
                <a:lnTo>
                  <a:pt x="767083" y="60734"/>
                </a:lnTo>
                <a:lnTo>
                  <a:pt x="810658" y="46821"/>
                </a:lnTo>
                <a:lnTo>
                  <a:pt x="854978" y="34635"/>
                </a:lnTo>
                <a:lnTo>
                  <a:pt x="900002" y="24216"/>
                </a:lnTo>
                <a:lnTo>
                  <a:pt x="945692" y="15603"/>
                </a:lnTo>
                <a:lnTo>
                  <a:pt x="992008" y="8835"/>
                </a:lnTo>
                <a:lnTo>
                  <a:pt x="1038911" y="3953"/>
                </a:lnTo>
                <a:lnTo>
                  <a:pt x="1086361" y="994"/>
                </a:lnTo>
                <a:lnTo>
                  <a:pt x="1134320" y="0"/>
                </a:lnTo>
                <a:lnTo>
                  <a:pt x="1182279" y="994"/>
                </a:lnTo>
                <a:lnTo>
                  <a:pt x="1229730" y="3953"/>
                </a:lnTo>
                <a:lnTo>
                  <a:pt x="1276633" y="8835"/>
                </a:lnTo>
                <a:lnTo>
                  <a:pt x="1322949" y="15603"/>
                </a:lnTo>
                <a:lnTo>
                  <a:pt x="1368639" y="24216"/>
                </a:lnTo>
                <a:lnTo>
                  <a:pt x="1413663" y="34635"/>
                </a:lnTo>
                <a:lnTo>
                  <a:pt x="1457982" y="46821"/>
                </a:lnTo>
                <a:lnTo>
                  <a:pt x="1501557" y="60734"/>
                </a:lnTo>
                <a:lnTo>
                  <a:pt x="1544349" y="76336"/>
                </a:lnTo>
                <a:lnTo>
                  <a:pt x="1586317" y="93587"/>
                </a:lnTo>
                <a:lnTo>
                  <a:pt x="1627423" y="112447"/>
                </a:lnTo>
                <a:lnTo>
                  <a:pt x="1667628" y="132877"/>
                </a:lnTo>
                <a:lnTo>
                  <a:pt x="1706892" y="154838"/>
                </a:lnTo>
                <a:lnTo>
                  <a:pt x="1745175" y="178291"/>
                </a:lnTo>
                <a:lnTo>
                  <a:pt x="1782439" y="203196"/>
                </a:lnTo>
                <a:lnTo>
                  <a:pt x="1818644" y="229514"/>
                </a:lnTo>
                <a:lnTo>
                  <a:pt x="1853751" y="257206"/>
                </a:lnTo>
                <a:lnTo>
                  <a:pt x="1887720" y="286231"/>
                </a:lnTo>
                <a:lnTo>
                  <a:pt x="1920513" y="316552"/>
                </a:lnTo>
                <a:lnTo>
                  <a:pt x="1952089" y="348128"/>
                </a:lnTo>
                <a:lnTo>
                  <a:pt x="1982409" y="380920"/>
                </a:lnTo>
                <a:lnTo>
                  <a:pt x="2011435" y="414889"/>
                </a:lnTo>
                <a:lnTo>
                  <a:pt x="2039126" y="449996"/>
                </a:lnTo>
                <a:lnTo>
                  <a:pt x="2065444" y="486201"/>
                </a:lnTo>
                <a:lnTo>
                  <a:pt x="2090349" y="523465"/>
                </a:lnTo>
                <a:lnTo>
                  <a:pt x="2113802" y="561749"/>
                </a:lnTo>
                <a:lnTo>
                  <a:pt x="2135763" y="601013"/>
                </a:lnTo>
                <a:lnTo>
                  <a:pt x="2156194" y="641217"/>
                </a:lnTo>
                <a:lnTo>
                  <a:pt x="2175054" y="682323"/>
                </a:lnTo>
                <a:lnTo>
                  <a:pt x="2192304" y="724292"/>
                </a:lnTo>
                <a:lnTo>
                  <a:pt x="2207906" y="767083"/>
                </a:lnTo>
                <a:lnTo>
                  <a:pt x="2221820" y="810658"/>
                </a:lnTo>
                <a:lnTo>
                  <a:pt x="2234006" y="854978"/>
                </a:lnTo>
                <a:lnTo>
                  <a:pt x="2244425" y="900002"/>
                </a:lnTo>
                <a:lnTo>
                  <a:pt x="2253038" y="945692"/>
                </a:lnTo>
                <a:lnTo>
                  <a:pt x="2259805" y="992008"/>
                </a:lnTo>
                <a:lnTo>
                  <a:pt x="2264688" y="1038911"/>
                </a:lnTo>
                <a:lnTo>
                  <a:pt x="2267646" y="1086361"/>
                </a:lnTo>
                <a:lnTo>
                  <a:pt x="2268641" y="1134320"/>
                </a:lnTo>
                <a:lnTo>
                  <a:pt x="2267646" y="1182279"/>
                </a:lnTo>
                <a:lnTo>
                  <a:pt x="2264688" y="1229730"/>
                </a:lnTo>
                <a:lnTo>
                  <a:pt x="2259805" y="1276633"/>
                </a:lnTo>
                <a:lnTo>
                  <a:pt x="2253038" y="1322949"/>
                </a:lnTo>
                <a:lnTo>
                  <a:pt x="2244425" y="1368639"/>
                </a:lnTo>
                <a:lnTo>
                  <a:pt x="2234006" y="1413663"/>
                </a:lnTo>
                <a:lnTo>
                  <a:pt x="2221820" y="1457982"/>
                </a:lnTo>
                <a:lnTo>
                  <a:pt x="2207906" y="1501557"/>
                </a:lnTo>
                <a:lnTo>
                  <a:pt x="2192304" y="1544349"/>
                </a:lnTo>
                <a:lnTo>
                  <a:pt x="2175054" y="1586317"/>
                </a:lnTo>
                <a:lnTo>
                  <a:pt x="2156194" y="1627423"/>
                </a:lnTo>
                <a:lnTo>
                  <a:pt x="2135763" y="1667628"/>
                </a:lnTo>
                <a:lnTo>
                  <a:pt x="2113802" y="1706892"/>
                </a:lnTo>
                <a:lnTo>
                  <a:pt x="2090349" y="1745175"/>
                </a:lnTo>
                <a:lnTo>
                  <a:pt x="2065444" y="1782439"/>
                </a:lnTo>
                <a:lnTo>
                  <a:pt x="2039126" y="1818644"/>
                </a:lnTo>
                <a:lnTo>
                  <a:pt x="2011435" y="1853751"/>
                </a:lnTo>
                <a:lnTo>
                  <a:pt x="1982409" y="1887720"/>
                </a:lnTo>
                <a:lnTo>
                  <a:pt x="1952089" y="1920513"/>
                </a:lnTo>
                <a:lnTo>
                  <a:pt x="1920513" y="1952089"/>
                </a:lnTo>
                <a:lnTo>
                  <a:pt x="1887720" y="1982409"/>
                </a:lnTo>
                <a:lnTo>
                  <a:pt x="1853751" y="2011435"/>
                </a:lnTo>
                <a:lnTo>
                  <a:pt x="1818644" y="2039126"/>
                </a:lnTo>
                <a:lnTo>
                  <a:pt x="1782439" y="2065444"/>
                </a:lnTo>
                <a:lnTo>
                  <a:pt x="1745175" y="2090349"/>
                </a:lnTo>
                <a:lnTo>
                  <a:pt x="1706892" y="2113802"/>
                </a:lnTo>
                <a:lnTo>
                  <a:pt x="1667628" y="2135763"/>
                </a:lnTo>
                <a:lnTo>
                  <a:pt x="1627423" y="2156194"/>
                </a:lnTo>
                <a:lnTo>
                  <a:pt x="1586317" y="2175054"/>
                </a:lnTo>
                <a:lnTo>
                  <a:pt x="1544349" y="2192304"/>
                </a:lnTo>
                <a:lnTo>
                  <a:pt x="1501557" y="2207906"/>
                </a:lnTo>
                <a:lnTo>
                  <a:pt x="1457982" y="2221820"/>
                </a:lnTo>
                <a:lnTo>
                  <a:pt x="1413663" y="2234006"/>
                </a:lnTo>
                <a:lnTo>
                  <a:pt x="1368639" y="2244425"/>
                </a:lnTo>
                <a:lnTo>
                  <a:pt x="1322949" y="2253038"/>
                </a:lnTo>
                <a:lnTo>
                  <a:pt x="1276633" y="2259805"/>
                </a:lnTo>
                <a:lnTo>
                  <a:pt x="1229730" y="2264688"/>
                </a:lnTo>
                <a:lnTo>
                  <a:pt x="1182279" y="2267646"/>
                </a:lnTo>
                <a:lnTo>
                  <a:pt x="1134320" y="2268641"/>
                </a:lnTo>
                <a:close/>
              </a:path>
            </a:pathLst>
          </a:custGeom>
          <a:solidFill>
            <a:srgbClr val="C7D0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168363" y="5956700"/>
            <a:ext cx="1827530" cy="5765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3600" spc="-135" dirty="0">
                <a:latin typeface="Noto Sans"/>
                <a:cs typeface="Noto Sans"/>
              </a:rPr>
              <a:t>Аксиома</a:t>
            </a:r>
            <a:endParaRPr sz="360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60849" y="8672401"/>
            <a:ext cx="1981835" cy="5187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200" spc="-70" dirty="0">
                <a:latin typeface="Noto Sans"/>
                <a:cs typeface="Noto Sans"/>
              </a:rPr>
              <a:t>Партнеры</a:t>
            </a:r>
            <a:endParaRPr sz="3200">
              <a:latin typeface="Noto Sans"/>
              <a:cs typeface="Noto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16000" y="997537"/>
            <a:ext cx="12105640" cy="50546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5050" b="1" spc="300" dirty="0">
                <a:latin typeface="Arial"/>
                <a:cs typeface="Arial"/>
              </a:rPr>
              <a:t>Модель </a:t>
            </a:r>
            <a:r>
              <a:rPr sz="5050" b="1" spc="295" dirty="0">
                <a:latin typeface="Arial"/>
                <a:cs typeface="Arial"/>
              </a:rPr>
              <a:t>бизнеса</a:t>
            </a:r>
            <a:r>
              <a:rPr sz="5050" b="1" spc="-480" dirty="0">
                <a:latin typeface="Arial"/>
                <a:cs typeface="Arial"/>
              </a:rPr>
              <a:t> </a:t>
            </a:r>
            <a:r>
              <a:rPr sz="5050" b="1" spc="315" dirty="0">
                <a:latin typeface="Arial"/>
                <a:cs typeface="Arial"/>
              </a:rPr>
              <a:t>Freemium</a:t>
            </a:r>
            <a:endParaRPr sz="5050">
              <a:latin typeface="Arial"/>
              <a:cs typeface="Arial"/>
            </a:endParaRPr>
          </a:p>
          <a:p>
            <a:pPr marL="12700" marR="5080">
              <a:lnSpc>
                <a:spcPct val="115500"/>
              </a:lnSpc>
              <a:spcBef>
                <a:spcPts val="2340"/>
              </a:spcBef>
            </a:pPr>
            <a:r>
              <a:rPr sz="3100" spc="-5" dirty="0">
                <a:latin typeface="Noto Sans"/>
                <a:cs typeface="Noto Sans"/>
              </a:rPr>
              <a:t>Платформа </a:t>
            </a:r>
            <a:r>
              <a:rPr sz="3100" spc="-10" dirty="0">
                <a:latin typeface="Noto Sans"/>
                <a:cs typeface="Noto Sans"/>
              </a:rPr>
              <a:t>Аксиома </a:t>
            </a:r>
            <a:r>
              <a:rPr sz="3100" spc="-50" dirty="0">
                <a:latin typeface="Noto Sans"/>
                <a:cs typeface="Noto Sans"/>
              </a:rPr>
              <a:t>- </a:t>
            </a:r>
            <a:r>
              <a:rPr sz="3100" dirty="0">
                <a:latin typeface="Noto Sans"/>
                <a:cs typeface="Noto Sans"/>
              </a:rPr>
              <a:t>это </a:t>
            </a:r>
            <a:r>
              <a:rPr sz="3100" spc="-5" dirty="0">
                <a:latin typeface="Noto Sans"/>
                <a:cs typeface="Noto Sans"/>
              </a:rPr>
              <a:t>бесплатный электронный  автоматизированный сервис управления </a:t>
            </a:r>
            <a:r>
              <a:rPr sz="3100" spc="-10" dirty="0">
                <a:latin typeface="Noto Sans"/>
                <a:cs typeface="Noto Sans"/>
              </a:rPr>
              <a:t>финансами, </a:t>
            </a:r>
            <a:r>
              <a:rPr sz="3100" spc="-5" dirty="0">
                <a:latin typeface="Noto Sans"/>
                <a:cs typeface="Noto Sans"/>
              </a:rPr>
              <a:t>учетом,  табелированием, </a:t>
            </a:r>
            <a:r>
              <a:rPr sz="3100" spc="-10" dirty="0">
                <a:latin typeface="Noto Sans"/>
                <a:cs typeface="Noto Sans"/>
              </a:rPr>
              <a:t>взаимодействием </a:t>
            </a:r>
            <a:r>
              <a:rPr sz="3100" spc="-5" dirty="0">
                <a:latin typeface="Noto Sans"/>
                <a:cs typeface="Noto Sans"/>
              </a:rPr>
              <a:t>с </a:t>
            </a:r>
            <a:r>
              <a:rPr sz="3100" dirty="0">
                <a:latin typeface="Noto Sans"/>
                <a:cs typeface="Noto Sans"/>
              </a:rPr>
              <a:t>общественностью  </a:t>
            </a:r>
            <a:r>
              <a:rPr sz="3100" spc="-5" dirty="0">
                <a:latin typeface="Noto Sans"/>
                <a:cs typeface="Noto Sans"/>
              </a:rPr>
              <a:t>посредством соединения </a:t>
            </a:r>
            <a:r>
              <a:rPr sz="3100" spc="-10" dirty="0">
                <a:latin typeface="Noto Sans"/>
                <a:cs typeface="Noto Sans"/>
              </a:rPr>
              <a:t>информации </a:t>
            </a:r>
            <a:r>
              <a:rPr sz="3100" spc="-5" dirty="0">
                <a:latin typeface="Noto Sans"/>
                <a:cs typeface="Noto Sans"/>
              </a:rPr>
              <a:t>организации </a:t>
            </a:r>
            <a:r>
              <a:rPr sz="3100" spc="-10" dirty="0">
                <a:latin typeface="Noto Sans"/>
                <a:cs typeface="Noto Sans"/>
              </a:rPr>
              <a:t>для  </a:t>
            </a:r>
            <a:r>
              <a:rPr sz="3100" spc="-5" dirty="0">
                <a:latin typeface="Noto Sans"/>
                <a:cs typeface="Noto Sans"/>
              </a:rPr>
              <a:t>пользователей </a:t>
            </a:r>
            <a:r>
              <a:rPr sz="3100" spc="-10" dirty="0">
                <a:latin typeface="Noto Sans"/>
                <a:cs typeface="Noto Sans"/>
              </a:rPr>
              <a:t>в режиме </a:t>
            </a:r>
            <a:r>
              <a:rPr sz="3100" dirty="0">
                <a:latin typeface="Noto Sans"/>
                <a:cs typeface="Noto Sans"/>
              </a:rPr>
              <a:t>одного</a:t>
            </a:r>
            <a:r>
              <a:rPr sz="3100" spc="45" dirty="0">
                <a:latin typeface="Noto Sans"/>
                <a:cs typeface="Noto Sans"/>
              </a:rPr>
              <a:t> </a:t>
            </a:r>
            <a:r>
              <a:rPr sz="3100" spc="-5" dirty="0">
                <a:latin typeface="Noto Sans"/>
                <a:cs typeface="Noto Sans"/>
              </a:rPr>
              <a:t>окна.</a:t>
            </a:r>
            <a:endParaRPr sz="31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900">
              <a:latin typeface="Times New Roman"/>
              <a:cs typeface="Times New Roman"/>
            </a:endParaRPr>
          </a:p>
          <a:p>
            <a:pPr marL="1817370" algn="ctr">
              <a:lnSpc>
                <a:spcPct val="100000"/>
              </a:lnSpc>
            </a:pPr>
            <a:r>
              <a:rPr sz="4300" spc="-55" dirty="0">
                <a:latin typeface="Noto Sans"/>
                <a:cs typeface="Noto Sans"/>
              </a:rPr>
              <a:t>FREE</a:t>
            </a:r>
            <a:endParaRPr sz="4300">
              <a:latin typeface="Noto Sans"/>
              <a:cs typeface="Noto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28376" y="6007499"/>
            <a:ext cx="1255395" cy="25342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450" spc="-160" dirty="0">
                <a:latin typeface="Noto Sans"/>
                <a:cs typeface="Noto Sans"/>
              </a:rPr>
              <a:t>ВУЗ</a:t>
            </a:r>
            <a:endParaRPr sz="5450">
              <a:latin typeface="Noto Sans"/>
              <a:cs typeface="Noto Sans"/>
            </a:endParaRPr>
          </a:p>
          <a:p>
            <a:pPr>
              <a:lnSpc>
                <a:spcPct val="100000"/>
              </a:lnSpc>
            </a:pPr>
            <a:endParaRPr sz="5950">
              <a:latin typeface="Times New Roman"/>
              <a:cs typeface="Times New Roman"/>
            </a:endParaRPr>
          </a:p>
          <a:p>
            <a:pPr marL="831850">
              <a:lnSpc>
                <a:spcPct val="100000"/>
              </a:lnSpc>
            </a:pPr>
            <a:r>
              <a:rPr sz="5300" spc="5" dirty="0">
                <a:latin typeface="Noto Sans"/>
                <a:cs typeface="Noto Sans"/>
              </a:rPr>
              <a:t>$</a:t>
            </a:r>
            <a:endParaRPr sz="5300">
              <a:latin typeface="Noto Sans"/>
              <a:cs typeface="Noto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374530" y="7566144"/>
            <a:ext cx="411480" cy="8369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300" spc="5" dirty="0">
                <a:latin typeface="Noto Sans"/>
                <a:cs typeface="Noto Sans"/>
              </a:rPr>
              <a:t>$</a:t>
            </a:r>
            <a:endParaRPr sz="53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24013" y="2755535"/>
            <a:ext cx="952384" cy="15482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24013" y="5082430"/>
            <a:ext cx="952384" cy="165895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24013" y="7514450"/>
            <a:ext cx="952384" cy="1654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448435" y="2572997"/>
            <a:ext cx="11396345" cy="38487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3399"/>
              </a:lnSpc>
              <a:spcBef>
                <a:spcPts val="95"/>
              </a:spcBef>
            </a:pPr>
            <a:r>
              <a:rPr sz="2600" spc="-85" dirty="0">
                <a:latin typeface="Noto Sans"/>
                <a:cs typeface="Noto Sans"/>
              </a:rPr>
              <a:t>Организация </a:t>
            </a:r>
            <a:r>
              <a:rPr sz="2600" spc="-55" dirty="0">
                <a:latin typeface="Noto Sans"/>
                <a:cs typeface="Noto Sans"/>
              </a:rPr>
              <a:t>нового способа </a:t>
            </a:r>
            <a:r>
              <a:rPr sz="2600" spc="-130" dirty="0">
                <a:latin typeface="Noto Sans"/>
                <a:cs typeface="Noto Sans"/>
              </a:rPr>
              <a:t>коммуникации </a:t>
            </a:r>
            <a:r>
              <a:rPr sz="2600" spc="-35" dirty="0">
                <a:latin typeface="Noto Sans"/>
                <a:cs typeface="Noto Sans"/>
              </a:rPr>
              <a:t>со </a:t>
            </a:r>
            <a:r>
              <a:rPr sz="2600" spc="-100" dirty="0">
                <a:latin typeface="Noto Sans"/>
                <a:cs typeface="Noto Sans"/>
              </a:rPr>
              <a:t>студентами: </a:t>
            </a:r>
            <a:r>
              <a:rPr sz="2600" spc="-105" dirty="0">
                <a:latin typeface="Noto Sans"/>
                <a:cs typeface="Noto Sans"/>
              </a:rPr>
              <a:t>информация  </a:t>
            </a:r>
            <a:r>
              <a:rPr sz="2600" spc="-60" dirty="0">
                <a:latin typeface="Noto Sans"/>
                <a:cs typeface="Noto Sans"/>
              </a:rPr>
              <a:t>об </a:t>
            </a:r>
            <a:r>
              <a:rPr sz="2600" spc="-95" dirty="0">
                <a:latin typeface="Noto Sans"/>
                <a:cs typeface="Noto Sans"/>
              </a:rPr>
              <a:t>изменениях </a:t>
            </a:r>
            <a:r>
              <a:rPr sz="2600" spc="-30" dirty="0">
                <a:latin typeface="Noto Sans"/>
                <a:cs typeface="Noto Sans"/>
              </a:rPr>
              <a:t>в </a:t>
            </a:r>
            <a:r>
              <a:rPr sz="2600" spc="-95" dirty="0">
                <a:latin typeface="Noto Sans"/>
                <a:cs typeface="Noto Sans"/>
              </a:rPr>
              <a:t>учебном </a:t>
            </a:r>
            <a:r>
              <a:rPr sz="2600" spc="-50" dirty="0">
                <a:latin typeface="Noto Sans"/>
                <a:cs typeface="Noto Sans"/>
              </a:rPr>
              <a:t>процессе </a:t>
            </a:r>
            <a:r>
              <a:rPr sz="2600" spc="-95" dirty="0">
                <a:latin typeface="Noto Sans"/>
                <a:cs typeface="Noto Sans"/>
              </a:rPr>
              <a:t>, </a:t>
            </a:r>
            <a:r>
              <a:rPr sz="2600" spc="-65" dirty="0">
                <a:latin typeface="Noto Sans"/>
                <a:cs typeface="Noto Sans"/>
              </a:rPr>
              <a:t>новости </a:t>
            </a:r>
            <a:r>
              <a:rPr sz="2600" spc="-114" dirty="0">
                <a:latin typeface="Noto Sans"/>
                <a:cs typeface="Noto Sans"/>
              </a:rPr>
              <a:t>и </a:t>
            </a:r>
            <a:r>
              <a:rPr sz="2600" spc="-70" dirty="0">
                <a:latin typeface="Noto Sans"/>
                <a:cs typeface="Noto Sans"/>
              </a:rPr>
              <a:t>расписание </a:t>
            </a:r>
            <a:r>
              <a:rPr sz="2600" spc="-95" dirty="0">
                <a:latin typeface="Noto Sans"/>
                <a:cs typeface="Noto Sans"/>
              </a:rPr>
              <a:t>занятий, </a:t>
            </a:r>
            <a:r>
              <a:rPr sz="2600" spc="-85" dirty="0">
                <a:latin typeface="Noto Sans"/>
                <a:cs typeface="Noto Sans"/>
              </a:rPr>
              <a:t>чат  </a:t>
            </a:r>
            <a:r>
              <a:rPr sz="2600" spc="-35" dirty="0">
                <a:latin typeface="Noto Sans"/>
                <a:cs typeface="Noto Sans"/>
              </a:rPr>
              <a:t>со </a:t>
            </a:r>
            <a:r>
              <a:rPr sz="2600" spc="-95" dirty="0">
                <a:latin typeface="Noto Sans"/>
                <a:cs typeface="Noto Sans"/>
              </a:rPr>
              <a:t>студентами </a:t>
            </a:r>
            <a:r>
              <a:rPr sz="2600" spc="-30" dirty="0">
                <a:latin typeface="Noto Sans"/>
                <a:cs typeface="Noto Sans"/>
              </a:rPr>
              <a:t>в </a:t>
            </a:r>
            <a:r>
              <a:rPr sz="2600" spc="-95" dirty="0">
                <a:latin typeface="Noto Sans"/>
                <a:cs typeface="Noto Sans"/>
              </a:rPr>
              <a:t>формате </a:t>
            </a:r>
            <a:r>
              <a:rPr sz="2600" spc="-60" dirty="0">
                <a:latin typeface="Noto Sans"/>
                <a:cs typeface="Noto Sans"/>
              </a:rPr>
              <a:t>вопрос-ответ, </a:t>
            </a:r>
            <a:r>
              <a:rPr sz="2600" spc="-85" dirty="0">
                <a:latin typeface="Noto Sans"/>
                <a:cs typeface="Noto Sans"/>
              </a:rPr>
              <a:t>а </a:t>
            </a:r>
            <a:r>
              <a:rPr sz="2600" spc="-125" dirty="0">
                <a:latin typeface="Noto Sans"/>
                <a:cs typeface="Noto Sans"/>
              </a:rPr>
              <a:t>также </a:t>
            </a:r>
            <a:r>
              <a:rPr sz="2600" spc="-110" dirty="0">
                <a:latin typeface="Noto Sans"/>
                <a:cs typeface="Noto Sans"/>
              </a:rPr>
              <a:t>реклама </a:t>
            </a:r>
            <a:r>
              <a:rPr sz="2600" spc="-85" dirty="0">
                <a:latin typeface="Noto Sans"/>
                <a:cs typeface="Noto Sans"/>
              </a:rPr>
              <a:t>услуг  </a:t>
            </a:r>
            <a:r>
              <a:rPr sz="2600" spc="-90" dirty="0">
                <a:latin typeface="Noto Sans"/>
                <a:cs typeface="Noto Sans"/>
              </a:rPr>
              <a:t>организации </a:t>
            </a:r>
            <a:r>
              <a:rPr sz="2600" spc="-114" dirty="0">
                <a:latin typeface="Noto Sans"/>
                <a:cs typeface="Noto Sans"/>
              </a:rPr>
              <a:t>и </a:t>
            </a:r>
            <a:r>
              <a:rPr sz="2600" spc="-105" dirty="0">
                <a:latin typeface="Noto Sans"/>
                <a:cs typeface="Noto Sans"/>
              </a:rPr>
              <a:t>иных </a:t>
            </a:r>
            <a:r>
              <a:rPr sz="2600" spc="-85" dirty="0">
                <a:latin typeface="Noto Sans"/>
                <a:cs typeface="Noto Sans"/>
              </a:rPr>
              <a:t>дополнительных</a:t>
            </a:r>
            <a:r>
              <a:rPr sz="2600" spc="290" dirty="0">
                <a:latin typeface="Noto Sans"/>
                <a:cs typeface="Noto Sans"/>
              </a:rPr>
              <a:t> </a:t>
            </a:r>
            <a:r>
              <a:rPr sz="2600" spc="-85" dirty="0">
                <a:latin typeface="Noto Sans"/>
                <a:cs typeface="Noto Sans"/>
              </a:rPr>
              <a:t>продуктов</a:t>
            </a:r>
            <a:endParaRPr sz="26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4700" dirty="0">
              <a:latin typeface="Times New Roman"/>
              <a:cs typeface="Times New Roman"/>
            </a:endParaRPr>
          </a:p>
          <a:p>
            <a:pPr marL="38735" marR="1134745">
              <a:lnSpc>
                <a:spcPct val="112200"/>
              </a:lnSpc>
              <a:tabLst>
                <a:tab pos="8843010" algn="l"/>
              </a:tabLst>
            </a:pPr>
            <a:r>
              <a:rPr sz="2600" spc="-65" dirty="0">
                <a:latin typeface="Noto Sans"/>
                <a:cs typeface="Noto Sans"/>
              </a:rPr>
              <a:t>В </a:t>
            </a:r>
            <a:r>
              <a:rPr sz="2600" spc="-95" dirty="0">
                <a:latin typeface="Noto Sans"/>
                <a:cs typeface="Noto Sans"/>
              </a:rPr>
              <a:t>помощь </a:t>
            </a:r>
            <a:r>
              <a:rPr sz="2600" spc="-90" dirty="0">
                <a:latin typeface="Noto Sans"/>
                <a:cs typeface="Noto Sans"/>
              </a:rPr>
              <a:t>бухгалтерии: </a:t>
            </a:r>
            <a:r>
              <a:rPr sz="2600" spc="-80" dirty="0">
                <a:latin typeface="Noto Sans"/>
                <a:cs typeface="Noto Sans"/>
              </a:rPr>
              <a:t>оплата </a:t>
            </a:r>
            <a:r>
              <a:rPr sz="2600" spc="-114" dirty="0">
                <a:latin typeface="Noto Sans"/>
                <a:cs typeface="Noto Sans"/>
              </a:rPr>
              <a:t>и </a:t>
            </a:r>
            <a:r>
              <a:rPr sz="2600" spc="-45" dirty="0">
                <a:latin typeface="Noto Sans"/>
                <a:cs typeface="Noto Sans"/>
              </a:rPr>
              <a:t>ее </a:t>
            </a:r>
            <a:r>
              <a:rPr sz="2600" spc="-90" dirty="0">
                <a:latin typeface="Noto Sans"/>
                <a:cs typeface="Noto Sans"/>
              </a:rPr>
              <a:t>учет, </a:t>
            </a:r>
            <a:r>
              <a:rPr sz="2600" spc="-65" dirty="0">
                <a:latin typeface="Noto Sans"/>
                <a:cs typeface="Noto Sans"/>
              </a:rPr>
              <a:t>предоставление  </a:t>
            </a:r>
            <a:r>
              <a:rPr sz="2600" spc="-35" dirty="0">
                <a:latin typeface="Noto Sans"/>
                <a:cs typeface="Noto Sans"/>
              </a:rPr>
              <a:t>в</a:t>
            </a:r>
            <a:r>
              <a:rPr sz="2600" spc="-60" dirty="0">
                <a:latin typeface="Noto Sans"/>
                <a:cs typeface="Noto Sans"/>
              </a:rPr>
              <a:t>о</a:t>
            </a:r>
            <a:r>
              <a:rPr sz="2600" spc="-105" dirty="0">
                <a:latin typeface="Noto Sans"/>
                <a:cs typeface="Noto Sans"/>
              </a:rPr>
              <a:t>з</a:t>
            </a:r>
            <a:r>
              <a:rPr sz="2600" spc="-195" dirty="0">
                <a:latin typeface="Noto Sans"/>
                <a:cs typeface="Noto Sans"/>
              </a:rPr>
              <a:t>м</a:t>
            </a:r>
            <a:r>
              <a:rPr sz="2600" spc="-60" dirty="0">
                <a:latin typeface="Noto Sans"/>
                <a:cs typeface="Noto Sans"/>
              </a:rPr>
              <a:t>о</a:t>
            </a:r>
            <a:r>
              <a:rPr sz="2600" spc="-229" dirty="0">
                <a:latin typeface="Noto Sans"/>
                <a:cs typeface="Noto Sans"/>
              </a:rPr>
              <a:t>ж</a:t>
            </a:r>
            <a:r>
              <a:rPr sz="2600" spc="-75" dirty="0">
                <a:latin typeface="Noto Sans"/>
                <a:cs typeface="Noto Sans"/>
              </a:rPr>
              <a:t>н</a:t>
            </a:r>
            <a:r>
              <a:rPr sz="2600" spc="-60" dirty="0">
                <a:latin typeface="Noto Sans"/>
                <a:cs typeface="Noto Sans"/>
              </a:rPr>
              <a:t>о</a:t>
            </a:r>
            <a:r>
              <a:rPr sz="2600" spc="-20" dirty="0">
                <a:latin typeface="Noto Sans"/>
                <a:cs typeface="Noto Sans"/>
              </a:rPr>
              <a:t>с</a:t>
            </a:r>
            <a:r>
              <a:rPr sz="2600" spc="-85" dirty="0">
                <a:latin typeface="Noto Sans"/>
                <a:cs typeface="Noto Sans"/>
              </a:rPr>
              <a:t>т</a:t>
            </a:r>
            <a:r>
              <a:rPr sz="2600" spc="-114" dirty="0">
                <a:latin typeface="Noto Sans"/>
                <a:cs typeface="Noto Sans"/>
              </a:rPr>
              <a:t>и</a:t>
            </a:r>
            <a:r>
              <a:rPr sz="2600" spc="-5" dirty="0">
                <a:latin typeface="Noto Sans"/>
                <a:cs typeface="Noto Sans"/>
              </a:rPr>
              <a:t> </a:t>
            </a:r>
            <a:r>
              <a:rPr sz="2600" spc="-90" dirty="0">
                <a:latin typeface="Noto Sans"/>
                <a:cs typeface="Noto Sans"/>
              </a:rPr>
              <a:t>а</a:t>
            </a:r>
            <a:r>
              <a:rPr sz="2600" spc="-35" dirty="0">
                <a:latin typeface="Noto Sans"/>
                <a:cs typeface="Noto Sans"/>
              </a:rPr>
              <a:t>в</a:t>
            </a:r>
            <a:r>
              <a:rPr sz="2600" spc="-85" dirty="0">
                <a:latin typeface="Noto Sans"/>
                <a:cs typeface="Noto Sans"/>
              </a:rPr>
              <a:t>т</a:t>
            </a:r>
            <a:r>
              <a:rPr sz="2600" spc="-60" dirty="0">
                <a:latin typeface="Noto Sans"/>
                <a:cs typeface="Noto Sans"/>
              </a:rPr>
              <a:t>о</a:t>
            </a:r>
            <a:r>
              <a:rPr sz="2600" spc="-195" dirty="0">
                <a:latin typeface="Noto Sans"/>
                <a:cs typeface="Noto Sans"/>
              </a:rPr>
              <a:t>м</a:t>
            </a:r>
            <a:r>
              <a:rPr sz="2600" spc="-90" dirty="0">
                <a:latin typeface="Noto Sans"/>
                <a:cs typeface="Noto Sans"/>
              </a:rPr>
              <a:t>а</a:t>
            </a:r>
            <a:r>
              <a:rPr sz="2600" spc="-85" dirty="0">
                <a:latin typeface="Noto Sans"/>
                <a:cs typeface="Noto Sans"/>
              </a:rPr>
              <a:t>т</a:t>
            </a:r>
            <a:r>
              <a:rPr sz="2600" spc="-120" dirty="0">
                <a:latin typeface="Noto Sans"/>
                <a:cs typeface="Noto Sans"/>
              </a:rPr>
              <a:t>и</a:t>
            </a:r>
            <a:r>
              <a:rPr sz="2600" spc="-95" dirty="0">
                <a:latin typeface="Noto Sans"/>
                <a:cs typeface="Noto Sans"/>
              </a:rPr>
              <a:t>ч</a:t>
            </a:r>
            <a:r>
              <a:rPr sz="2600" spc="-45" dirty="0">
                <a:latin typeface="Noto Sans"/>
                <a:cs typeface="Noto Sans"/>
              </a:rPr>
              <a:t>е</a:t>
            </a:r>
            <a:r>
              <a:rPr sz="2600" spc="-20" dirty="0">
                <a:latin typeface="Noto Sans"/>
                <a:cs typeface="Noto Sans"/>
              </a:rPr>
              <a:t>с</a:t>
            </a:r>
            <a:r>
              <a:rPr sz="2600" spc="-190" dirty="0">
                <a:latin typeface="Noto Sans"/>
                <a:cs typeface="Noto Sans"/>
              </a:rPr>
              <a:t>к</a:t>
            </a:r>
            <a:r>
              <a:rPr sz="2600" spc="-60" dirty="0">
                <a:latin typeface="Noto Sans"/>
                <a:cs typeface="Noto Sans"/>
              </a:rPr>
              <a:t>о</a:t>
            </a:r>
            <a:r>
              <a:rPr sz="2600" spc="-40" dirty="0">
                <a:latin typeface="Noto Sans"/>
                <a:cs typeface="Noto Sans"/>
              </a:rPr>
              <a:t>г</a:t>
            </a:r>
            <a:r>
              <a:rPr sz="2600" spc="-55" dirty="0">
                <a:latin typeface="Noto Sans"/>
                <a:cs typeface="Noto Sans"/>
              </a:rPr>
              <a:t>о</a:t>
            </a:r>
            <a:r>
              <a:rPr sz="2600" spc="-5" dirty="0">
                <a:latin typeface="Noto Sans"/>
                <a:cs typeface="Noto Sans"/>
              </a:rPr>
              <a:t> </a:t>
            </a:r>
            <a:r>
              <a:rPr sz="2600" spc="-150" dirty="0" err="1">
                <a:latin typeface="Noto Sans"/>
                <a:cs typeface="Noto Sans"/>
              </a:rPr>
              <a:t>ф</a:t>
            </a:r>
            <a:r>
              <a:rPr sz="2600" spc="-60" dirty="0" err="1">
                <a:latin typeface="Noto Sans"/>
                <a:cs typeface="Noto Sans"/>
              </a:rPr>
              <a:t>ор</a:t>
            </a:r>
            <a:r>
              <a:rPr sz="2600" spc="-195" dirty="0" err="1">
                <a:latin typeface="Noto Sans"/>
                <a:cs typeface="Noto Sans"/>
              </a:rPr>
              <a:t>м</a:t>
            </a:r>
            <a:r>
              <a:rPr sz="2600" spc="-120" dirty="0" err="1">
                <a:latin typeface="Noto Sans"/>
                <a:cs typeface="Noto Sans"/>
              </a:rPr>
              <a:t>и</a:t>
            </a:r>
            <a:r>
              <a:rPr sz="2600" spc="-60" dirty="0" err="1">
                <a:latin typeface="Noto Sans"/>
                <a:cs typeface="Noto Sans"/>
              </a:rPr>
              <a:t>ро</a:t>
            </a:r>
            <a:r>
              <a:rPr sz="2600" spc="-35" dirty="0" err="1">
                <a:latin typeface="Noto Sans"/>
                <a:cs typeface="Noto Sans"/>
              </a:rPr>
              <a:t>в</a:t>
            </a:r>
            <a:r>
              <a:rPr sz="2600" spc="-90" dirty="0" err="1">
                <a:latin typeface="Noto Sans"/>
                <a:cs typeface="Noto Sans"/>
              </a:rPr>
              <a:t>а</a:t>
            </a:r>
            <a:r>
              <a:rPr sz="2600" spc="-75" dirty="0" err="1">
                <a:latin typeface="Noto Sans"/>
                <a:cs typeface="Noto Sans"/>
              </a:rPr>
              <a:t>н</a:t>
            </a:r>
            <a:r>
              <a:rPr sz="2600" spc="-120" dirty="0" err="1">
                <a:latin typeface="Noto Sans"/>
                <a:cs typeface="Noto Sans"/>
              </a:rPr>
              <a:t>и</a:t>
            </a:r>
            <a:r>
              <a:rPr sz="2600" spc="-80" dirty="0" err="1">
                <a:latin typeface="Noto Sans"/>
                <a:cs typeface="Noto Sans"/>
              </a:rPr>
              <a:t>я</a:t>
            </a:r>
            <a:r>
              <a:rPr sz="2600" spc="-5" dirty="0">
                <a:latin typeface="Noto Sans"/>
                <a:cs typeface="Noto Sans"/>
              </a:rPr>
              <a:t> </a:t>
            </a:r>
            <a:r>
              <a:rPr sz="2600" spc="-60" dirty="0" err="1" smtClean="0">
                <a:latin typeface="Noto Sans"/>
                <a:cs typeface="Noto Sans"/>
              </a:rPr>
              <a:t>о</a:t>
            </a:r>
            <a:r>
              <a:rPr sz="2600" spc="-85" dirty="0" err="1" smtClean="0">
                <a:latin typeface="Noto Sans"/>
                <a:cs typeface="Noto Sans"/>
              </a:rPr>
              <a:t>т</a:t>
            </a:r>
            <a:r>
              <a:rPr sz="2600" spc="-95" dirty="0" err="1" smtClean="0">
                <a:latin typeface="Noto Sans"/>
                <a:cs typeface="Noto Sans"/>
              </a:rPr>
              <a:t>ч</a:t>
            </a:r>
            <a:r>
              <a:rPr sz="2600" spc="-45" dirty="0" err="1" smtClean="0">
                <a:latin typeface="Noto Sans"/>
                <a:cs typeface="Noto Sans"/>
              </a:rPr>
              <a:t>е</a:t>
            </a:r>
            <a:r>
              <a:rPr sz="2600" spc="-85" dirty="0" err="1" smtClean="0">
                <a:latin typeface="Noto Sans"/>
                <a:cs typeface="Noto Sans"/>
              </a:rPr>
              <a:t>т</a:t>
            </a:r>
            <a:r>
              <a:rPr sz="2600" spc="-60" dirty="0" err="1" smtClean="0">
                <a:latin typeface="Noto Sans"/>
                <a:cs typeface="Noto Sans"/>
              </a:rPr>
              <a:t>о</a:t>
            </a:r>
            <a:r>
              <a:rPr sz="2600" spc="-35" dirty="0" err="1" smtClean="0">
                <a:latin typeface="Noto Sans"/>
                <a:cs typeface="Noto Sans"/>
              </a:rPr>
              <a:t>в</a:t>
            </a:r>
            <a:r>
              <a:rPr sz="2600" spc="-95" dirty="0" smtClean="0">
                <a:latin typeface="Noto Sans"/>
                <a:cs typeface="Noto Sans"/>
              </a:rPr>
              <a:t>,</a:t>
            </a:r>
            <a:r>
              <a:rPr lang="ru-RU" sz="2600" spc="-95" dirty="0" smtClean="0">
                <a:latin typeface="Noto Sans"/>
                <a:cs typeface="Noto Sans"/>
              </a:rPr>
              <a:t> </a:t>
            </a:r>
            <a:r>
              <a:rPr lang="ru-RU" sz="2600" dirty="0" smtClean="0">
                <a:latin typeface="Noto Sans"/>
                <a:cs typeface="Noto Sans"/>
              </a:rPr>
              <a:t>в</a:t>
            </a:r>
            <a:r>
              <a:rPr sz="2600" spc="-150" dirty="0" err="1" smtClean="0">
                <a:latin typeface="Noto Sans"/>
                <a:cs typeface="Noto Sans"/>
              </a:rPr>
              <a:t>ы</a:t>
            </a:r>
            <a:r>
              <a:rPr sz="2600" spc="-40" dirty="0" err="1" smtClean="0">
                <a:latin typeface="Noto Sans"/>
                <a:cs typeface="Noto Sans"/>
              </a:rPr>
              <a:t>г</a:t>
            </a:r>
            <a:r>
              <a:rPr sz="2600" spc="-60" dirty="0" err="1" smtClean="0">
                <a:latin typeface="Noto Sans"/>
                <a:cs typeface="Noto Sans"/>
              </a:rPr>
              <a:t>р</a:t>
            </a:r>
            <a:r>
              <a:rPr sz="2600" spc="-140" dirty="0" err="1" smtClean="0">
                <a:latin typeface="Noto Sans"/>
                <a:cs typeface="Noto Sans"/>
              </a:rPr>
              <a:t>у</a:t>
            </a:r>
            <a:r>
              <a:rPr sz="2600" spc="-105" dirty="0" err="1" smtClean="0">
                <a:latin typeface="Noto Sans"/>
                <a:cs typeface="Noto Sans"/>
              </a:rPr>
              <a:t>з</a:t>
            </a:r>
            <a:r>
              <a:rPr sz="2600" spc="-190" dirty="0" err="1" smtClean="0">
                <a:latin typeface="Noto Sans"/>
                <a:cs typeface="Noto Sans"/>
              </a:rPr>
              <a:t>к</a:t>
            </a:r>
            <a:r>
              <a:rPr sz="2600" spc="-70" dirty="0" err="1" smtClean="0">
                <a:latin typeface="Noto Sans"/>
                <a:cs typeface="Noto Sans"/>
              </a:rPr>
              <a:t>и</a:t>
            </a:r>
            <a:r>
              <a:rPr sz="2600" spc="-70" dirty="0" smtClean="0">
                <a:latin typeface="Noto Sans"/>
                <a:cs typeface="Noto Sans"/>
              </a:rPr>
              <a:t>  </a:t>
            </a:r>
            <a:r>
              <a:rPr sz="2600" spc="-50" dirty="0">
                <a:latin typeface="Noto Sans"/>
                <a:cs typeface="Noto Sans"/>
              </a:rPr>
              <a:t>реестров </a:t>
            </a:r>
            <a:r>
              <a:rPr sz="2600" spc="-90" dirty="0">
                <a:latin typeface="Noto Sans"/>
                <a:cs typeface="Noto Sans"/>
              </a:rPr>
              <a:t>оплаты, </a:t>
            </a:r>
            <a:r>
              <a:rPr sz="2600" spc="-85" dirty="0">
                <a:latin typeface="Noto Sans"/>
                <a:cs typeface="Noto Sans"/>
              </a:rPr>
              <a:t>контроль дебиторской</a:t>
            </a:r>
            <a:r>
              <a:rPr sz="2600" spc="204" dirty="0">
                <a:latin typeface="Noto Sans"/>
                <a:cs typeface="Noto Sans"/>
              </a:rPr>
              <a:t> </a:t>
            </a:r>
            <a:r>
              <a:rPr sz="2600" spc="-90" dirty="0">
                <a:latin typeface="Noto Sans"/>
                <a:cs typeface="Noto Sans"/>
              </a:rPr>
              <a:t>задолженности</a:t>
            </a:r>
            <a:endParaRPr sz="2600" dirty="0">
              <a:latin typeface="Noto Sans"/>
              <a:cs typeface="Noto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48435" y="7430366"/>
            <a:ext cx="8611870" cy="1403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100"/>
              </a:spcBef>
            </a:pPr>
            <a:r>
              <a:rPr sz="2600" spc="-85" dirty="0">
                <a:latin typeface="Noto Sans"/>
                <a:cs typeface="Noto Sans"/>
              </a:rPr>
              <a:t>Взаимодействие </a:t>
            </a:r>
            <a:r>
              <a:rPr sz="2600" spc="-15" dirty="0">
                <a:latin typeface="Noto Sans"/>
                <a:cs typeface="Noto Sans"/>
              </a:rPr>
              <a:t>с </a:t>
            </a:r>
            <a:r>
              <a:rPr sz="2600" spc="-85" dirty="0">
                <a:latin typeface="Noto Sans"/>
                <a:cs typeface="Noto Sans"/>
              </a:rPr>
              <a:t>системой </a:t>
            </a:r>
            <a:r>
              <a:rPr sz="2600" spc="-90" dirty="0">
                <a:latin typeface="Noto Sans"/>
                <a:cs typeface="Noto Sans"/>
              </a:rPr>
              <a:t>контроля учета </a:t>
            </a:r>
            <a:r>
              <a:rPr sz="2600" spc="-80" dirty="0">
                <a:latin typeface="Noto Sans"/>
                <a:cs typeface="Noto Sans"/>
              </a:rPr>
              <a:t>доступа  </a:t>
            </a:r>
            <a:r>
              <a:rPr sz="2600" spc="-130" dirty="0">
                <a:latin typeface="Noto Sans"/>
                <a:cs typeface="Noto Sans"/>
              </a:rPr>
              <a:t>(СКУД), </a:t>
            </a:r>
            <a:r>
              <a:rPr sz="2600" spc="-90" dirty="0">
                <a:latin typeface="Noto Sans"/>
                <a:cs typeface="Noto Sans"/>
              </a:rPr>
              <a:t>возможность </a:t>
            </a:r>
            <a:r>
              <a:rPr sz="2600" spc="-70" dirty="0">
                <a:latin typeface="Noto Sans"/>
                <a:cs typeface="Noto Sans"/>
              </a:rPr>
              <a:t>предоставления </a:t>
            </a:r>
            <a:r>
              <a:rPr sz="2600" spc="-80" dirty="0">
                <a:latin typeface="Noto Sans"/>
                <a:cs typeface="Noto Sans"/>
              </a:rPr>
              <a:t>табелирования </a:t>
            </a:r>
            <a:r>
              <a:rPr sz="2600" spc="-114" dirty="0">
                <a:latin typeface="Noto Sans"/>
                <a:cs typeface="Noto Sans"/>
              </a:rPr>
              <a:t>и  </a:t>
            </a:r>
            <a:r>
              <a:rPr sz="2600" spc="-90" dirty="0">
                <a:latin typeface="Noto Sans"/>
                <a:cs typeface="Noto Sans"/>
              </a:rPr>
              <a:t>учета </a:t>
            </a:r>
            <a:r>
              <a:rPr sz="2600" spc="-85" dirty="0">
                <a:latin typeface="Noto Sans"/>
                <a:cs typeface="Noto Sans"/>
              </a:rPr>
              <a:t>дополнительных </a:t>
            </a:r>
            <a:r>
              <a:rPr sz="2600" spc="-95" dirty="0">
                <a:latin typeface="Noto Sans"/>
                <a:cs typeface="Noto Sans"/>
              </a:rPr>
              <a:t>занятий </a:t>
            </a:r>
            <a:r>
              <a:rPr sz="2600" spc="-114" dirty="0">
                <a:latin typeface="Noto Sans"/>
                <a:cs typeface="Noto Sans"/>
              </a:rPr>
              <a:t>и</a:t>
            </a:r>
            <a:r>
              <a:rPr sz="2600" spc="245" dirty="0">
                <a:latin typeface="Noto Sans"/>
                <a:cs typeface="Noto Sans"/>
              </a:rPr>
              <a:t> </a:t>
            </a:r>
            <a:r>
              <a:rPr sz="2600" spc="-100" dirty="0">
                <a:latin typeface="Noto Sans"/>
                <a:cs typeface="Noto Sans"/>
              </a:rPr>
              <a:t>секций</a:t>
            </a:r>
            <a:endParaRPr sz="2600">
              <a:latin typeface="Noto Sans"/>
              <a:cs typeface="Noto San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38683" y="1002206"/>
            <a:ext cx="11386185" cy="8013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229" dirty="0"/>
              <a:t>Три </a:t>
            </a:r>
            <a:r>
              <a:rPr spc="315" dirty="0"/>
              <a:t>направления </a:t>
            </a:r>
            <a:r>
              <a:rPr spc="500" dirty="0"/>
              <a:t>нашей</a:t>
            </a:r>
            <a:r>
              <a:rPr spc="-840" dirty="0"/>
              <a:t> </a:t>
            </a:r>
            <a:r>
              <a:rPr spc="260" dirty="0"/>
              <a:t>работы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8700" y="3454541"/>
            <a:ext cx="1898998" cy="30870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32716" y="3374232"/>
            <a:ext cx="8136255" cy="33470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500"/>
              </a:lnSpc>
              <a:spcBef>
                <a:spcPts val="100"/>
              </a:spcBef>
            </a:pPr>
            <a:r>
              <a:rPr sz="6400" spc="315" dirty="0"/>
              <a:t>Новый </a:t>
            </a:r>
            <a:r>
              <a:rPr sz="6400" spc="105" dirty="0"/>
              <a:t>способ  </a:t>
            </a:r>
            <a:r>
              <a:rPr sz="6400" spc="675" dirty="0"/>
              <a:t>коммуникации</a:t>
            </a:r>
            <a:r>
              <a:rPr sz="6400" spc="-180" dirty="0"/>
              <a:t> </a:t>
            </a:r>
            <a:r>
              <a:rPr sz="6400" spc="25" dirty="0"/>
              <a:t>со  </a:t>
            </a:r>
            <a:r>
              <a:rPr sz="6400" spc="490" dirty="0"/>
              <a:t>студентами</a:t>
            </a:r>
            <a:endParaRPr sz="6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83728" y="2415258"/>
            <a:ext cx="3261360" cy="6666230"/>
          </a:xfrm>
          <a:custGeom>
            <a:avLst/>
            <a:gdLst/>
            <a:ahLst/>
            <a:cxnLst/>
            <a:rect l="l" t="t" r="r" b="b"/>
            <a:pathLst>
              <a:path w="3261360" h="6666230">
                <a:moveTo>
                  <a:pt x="2801504" y="6665869"/>
                </a:moveTo>
                <a:lnTo>
                  <a:pt x="459776" y="6665869"/>
                </a:lnTo>
                <a:lnTo>
                  <a:pt x="412790" y="6663491"/>
                </a:lnTo>
                <a:lnTo>
                  <a:pt x="367156" y="6656513"/>
                </a:lnTo>
                <a:lnTo>
                  <a:pt x="323106" y="6645165"/>
                </a:lnTo>
                <a:lnTo>
                  <a:pt x="280871" y="6629681"/>
                </a:lnTo>
                <a:lnTo>
                  <a:pt x="240683" y="6610293"/>
                </a:lnTo>
                <a:lnTo>
                  <a:pt x="202774" y="6587231"/>
                </a:lnTo>
                <a:lnTo>
                  <a:pt x="167375" y="6560729"/>
                </a:lnTo>
                <a:lnTo>
                  <a:pt x="134719" y="6531017"/>
                </a:lnTo>
                <a:lnTo>
                  <a:pt x="105037" y="6498329"/>
                </a:lnTo>
                <a:lnTo>
                  <a:pt x="78560" y="6462896"/>
                </a:lnTo>
                <a:lnTo>
                  <a:pt x="55521" y="6424949"/>
                </a:lnTo>
                <a:lnTo>
                  <a:pt x="36151" y="6384722"/>
                </a:lnTo>
                <a:lnTo>
                  <a:pt x="20682" y="6342445"/>
                </a:lnTo>
                <a:lnTo>
                  <a:pt x="9346" y="6298352"/>
                </a:lnTo>
                <a:lnTo>
                  <a:pt x="2375" y="6252673"/>
                </a:lnTo>
                <a:lnTo>
                  <a:pt x="0" y="6205642"/>
                </a:lnTo>
                <a:lnTo>
                  <a:pt x="0" y="460227"/>
                </a:lnTo>
                <a:lnTo>
                  <a:pt x="2375" y="413195"/>
                </a:lnTo>
                <a:lnTo>
                  <a:pt x="9346" y="367516"/>
                </a:lnTo>
                <a:lnTo>
                  <a:pt x="20683" y="323423"/>
                </a:lnTo>
                <a:lnTo>
                  <a:pt x="36151" y="281146"/>
                </a:lnTo>
                <a:lnTo>
                  <a:pt x="55521" y="240919"/>
                </a:lnTo>
                <a:lnTo>
                  <a:pt x="78560" y="202973"/>
                </a:lnTo>
                <a:lnTo>
                  <a:pt x="105037" y="167539"/>
                </a:lnTo>
                <a:lnTo>
                  <a:pt x="134719" y="134851"/>
                </a:lnTo>
                <a:lnTo>
                  <a:pt x="167375" y="105139"/>
                </a:lnTo>
                <a:lnTo>
                  <a:pt x="202774" y="78637"/>
                </a:lnTo>
                <a:lnTo>
                  <a:pt x="240683" y="55575"/>
                </a:lnTo>
                <a:lnTo>
                  <a:pt x="280871" y="36187"/>
                </a:lnTo>
                <a:lnTo>
                  <a:pt x="323107" y="20703"/>
                </a:lnTo>
                <a:lnTo>
                  <a:pt x="367157" y="9355"/>
                </a:lnTo>
                <a:lnTo>
                  <a:pt x="412794" y="2377"/>
                </a:lnTo>
                <a:lnTo>
                  <a:pt x="459776" y="0"/>
                </a:lnTo>
                <a:lnTo>
                  <a:pt x="2801507" y="0"/>
                </a:lnTo>
                <a:lnTo>
                  <a:pt x="2848491" y="2377"/>
                </a:lnTo>
                <a:lnTo>
                  <a:pt x="2894124" y="9356"/>
                </a:lnTo>
                <a:lnTo>
                  <a:pt x="2938174" y="20703"/>
                </a:lnTo>
                <a:lnTo>
                  <a:pt x="2980409" y="36187"/>
                </a:lnTo>
                <a:lnTo>
                  <a:pt x="3020597" y="55575"/>
                </a:lnTo>
                <a:lnTo>
                  <a:pt x="3058506" y="78637"/>
                </a:lnTo>
                <a:lnTo>
                  <a:pt x="3093905" y="105140"/>
                </a:lnTo>
                <a:lnTo>
                  <a:pt x="3126561" y="134851"/>
                </a:lnTo>
                <a:lnTo>
                  <a:pt x="3156243" y="167539"/>
                </a:lnTo>
                <a:lnTo>
                  <a:pt x="3158010" y="169904"/>
                </a:lnTo>
                <a:lnTo>
                  <a:pt x="443297" y="169904"/>
                </a:lnTo>
                <a:lnTo>
                  <a:pt x="394475" y="174296"/>
                </a:lnTo>
                <a:lnTo>
                  <a:pt x="348502" y="186956"/>
                </a:lnTo>
                <a:lnTo>
                  <a:pt x="306151" y="207111"/>
                </a:lnTo>
                <a:lnTo>
                  <a:pt x="268194" y="233986"/>
                </a:lnTo>
                <a:lnTo>
                  <a:pt x="235405" y="266807"/>
                </a:lnTo>
                <a:lnTo>
                  <a:pt x="208556" y="304801"/>
                </a:lnTo>
                <a:lnTo>
                  <a:pt x="188421" y="347194"/>
                </a:lnTo>
                <a:lnTo>
                  <a:pt x="175774" y="393212"/>
                </a:lnTo>
                <a:lnTo>
                  <a:pt x="171386" y="442081"/>
                </a:lnTo>
                <a:lnTo>
                  <a:pt x="171386" y="6232035"/>
                </a:lnTo>
                <a:lnTo>
                  <a:pt x="175774" y="6280904"/>
                </a:lnTo>
                <a:lnTo>
                  <a:pt x="188421" y="6326922"/>
                </a:lnTo>
                <a:lnTo>
                  <a:pt x="208556" y="6369315"/>
                </a:lnTo>
                <a:lnTo>
                  <a:pt x="235405" y="6407309"/>
                </a:lnTo>
                <a:lnTo>
                  <a:pt x="268194" y="6440130"/>
                </a:lnTo>
                <a:lnTo>
                  <a:pt x="306151" y="6467005"/>
                </a:lnTo>
                <a:lnTo>
                  <a:pt x="348502" y="6487160"/>
                </a:lnTo>
                <a:lnTo>
                  <a:pt x="394475" y="6499820"/>
                </a:lnTo>
                <a:lnTo>
                  <a:pt x="443297" y="6504212"/>
                </a:lnTo>
                <a:lnTo>
                  <a:pt x="3150901" y="6504212"/>
                </a:lnTo>
                <a:lnTo>
                  <a:pt x="3126561" y="6531017"/>
                </a:lnTo>
                <a:lnTo>
                  <a:pt x="3093905" y="6560729"/>
                </a:lnTo>
                <a:lnTo>
                  <a:pt x="3058506" y="6587231"/>
                </a:lnTo>
                <a:lnTo>
                  <a:pt x="3020597" y="6610293"/>
                </a:lnTo>
                <a:lnTo>
                  <a:pt x="2980409" y="6629681"/>
                </a:lnTo>
                <a:lnTo>
                  <a:pt x="2938174" y="6645165"/>
                </a:lnTo>
                <a:lnTo>
                  <a:pt x="2894124" y="6656513"/>
                </a:lnTo>
                <a:lnTo>
                  <a:pt x="2848490" y="6663491"/>
                </a:lnTo>
                <a:lnTo>
                  <a:pt x="2801504" y="6665869"/>
                </a:lnTo>
                <a:close/>
              </a:path>
              <a:path w="3261360" h="6666230">
                <a:moveTo>
                  <a:pt x="2313713" y="397543"/>
                </a:moveTo>
                <a:lnTo>
                  <a:pt x="950863" y="397543"/>
                </a:lnTo>
                <a:lnTo>
                  <a:pt x="902651" y="389665"/>
                </a:lnTo>
                <a:lnTo>
                  <a:pt x="860609" y="367772"/>
                </a:lnTo>
                <a:lnTo>
                  <a:pt x="827347" y="334477"/>
                </a:lnTo>
                <a:lnTo>
                  <a:pt x="805475" y="292394"/>
                </a:lnTo>
                <a:lnTo>
                  <a:pt x="797604" y="244134"/>
                </a:lnTo>
                <a:lnTo>
                  <a:pt x="797604" y="169904"/>
                </a:lnTo>
                <a:lnTo>
                  <a:pt x="2466972" y="169904"/>
                </a:lnTo>
                <a:lnTo>
                  <a:pt x="2466972" y="211143"/>
                </a:lnTo>
                <a:lnTo>
                  <a:pt x="2022027" y="211143"/>
                </a:lnTo>
                <a:lnTo>
                  <a:pt x="2006552" y="214339"/>
                </a:lnTo>
                <a:lnTo>
                  <a:pt x="1993394" y="223102"/>
                </a:lnTo>
                <a:lnTo>
                  <a:pt x="1992530" y="224340"/>
                </a:lnTo>
                <a:lnTo>
                  <a:pt x="1413935" y="224340"/>
                </a:lnTo>
                <a:lnTo>
                  <a:pt x="1403301" y="226402"/>
                </a:lnTo>
                <a:lnTo>
                  <a:pt x="1394366" y="232175"/>
                </a:lnTo>
                <a:lnTo>
                  <a:pt x="1388212" y="241041"/>
                </a:lnTo>
                <a:lnTo>
                  <a:pt x="1385920" y="252382"/>
                </a:lnTo>
                <a:lnTo>
                  <a:pt x="1388212" y="263723"/>
                </a:lnTo>
                <a:lnTo>
                  <a:pt x="1394366" y="272589"/>
                </a:lnTo>
                <a:lnTo>
                  <a:pt x="1403301" y="278363"/>
                </a:lnTo>
                <a:lnTo>
                  <a:pt x="1413935" y="280425"/>
                </a:lnTo>
                <a:lnTo>
                  <a:pt x="1991949" y="280425"/>
                </a:lnTo>
                <a:lnTo>
                  <a:pt x="1992776" y="281662"/>
                </a:lnTo>
                <a:lnTo>
                  <a:pt x="2005856" y="290425"/>
                </a:lnTo>
                <a:lnTo>
                  <a:pt x="2022027" y="293621"/>
                </a:lnTo>
                <a:lnTo>
                  <a:pt x="2458463" y="293621"/>
                </a:lnTo>
                <a:lnTo>
                  <a:pt x="2437229" y="334477"/>
                </a:lnTo>
                <a:lnTo>
                  <a:pt x="2403967" y="367772"/>
                </a:lnTo>
                <a:lnTo>
                  <a:pt x="2361925" y="389665"/>
                </a:lnTo>
                <a:lnTo>
                  <a:pt x="2313713" y="397543"/>
                </a:lnTo>
                <a:close/>
              </a:path>
              <a:path w="3261360" h="6666230">
                <a:moveTo>
                  <a:pt x="3150901" y="6504212"/>
                </a:moveTo>
                <a:lnTo>
                  <a:pt x="2821279" y="6504212"/>
                </a:lnTo>
                <a:lnTo>
                  <a:pt x="2870101" y="6499820"/>
                </a:lnTo>
                <a:lnTo>
                  <a:pt x="2916074" y="6487160"/>
                </a:lnTo>
                <a:lnTo>
                  <a:pt x="2958425" y="6467005"/>
                </a:lnTo>
                <a:lnTo>
                  <a:pt x="2996382" y="6440130"/>
                </a:lnTo>
                <a:lnTo>
                  <a:pt x="3029171" y="6407309"/>
                </a:lnTo>
                <a:lnTo>
                  <a:pt x="3056020" y="6369315"/>
                </a:lnTo>
                <a:lnTo>
                  <a:pt x="3076155" y="6326922"/>
                </a:lnTo>
                <a:lnTo>
                  <a:pt x="3088802" y="6280904"/>
                </a:lnTo>
                <a:lnTo>
                  <a:pt x="3093190" y="6232035"/>
                </a:lnTo>
                <a:lnTo>
                  <a:pt x="3091542" y="6232035"/>
                </a:lnTo>
                <a:lnTo>
                  <a:pt x="3091542" y="442081"/>
                </a:lnTo>
                <a:lnTo>
                  <a:pt x="3087155" y="393212"/>
                </a:lnTo>
                <a:lnTo>
                  <a:pt x="3074507" y="347194"/>
                </a:lnTo>
                <a:lnTo>
                  <a:pt x="3054372" y="304801"/>
                </a:lnTo>
                <a:lnTo>
                  <a:pt x="3027523" y="266807"/>
                </a:lnTo>
                <a:lnTo>
                  <a:pt x="2994734" y="233986"/>
                </a:lnTo>
                <a:lnTo>
                  <a:pt x="2956777" y="207111"/>
                </a:lnTo>
                <a:lnTo>
                  <a:pt x="2914426" y="186956"/>
                </a:lnTo>
                <a:lnTo>
                  <a:pt x="2868453" y="174296"/>
                </a:lnTo>
                <a:lnTo>
                  <a:pt x="2819632" y="169904"/>
                </a:lnTo>
                <a:lnTo>
                  <a:pt x="3158010" y="169904"/>
                </a:lnTo>
                <a:lnTo>
                  <a:pt x="3182720" y="202973"/>
                </a:lnTo>
                <a:lnTo>
                  <a:pt x="3205759" y="240919"/>
                </a:lnTo>
                <a:lnTo>
                  <a:pt x="3225129" y="281146"/>
                </a:lnTo>
                <a:lnTo>
                  <a:pt x="3240598" y="323423"/>
                </a:lnTo>
                <a:lnTo>
                  <a:pt x="3251934" y="367516"/>
                </a:lnTo>
                <a:lnTo>
                  <a:pt x="3258905" y="413195"/>
                </a:lnTo>
                <a:lnTo>
                  <a:pt x="3261280" y="460227"/>
                </a:lnTo>
                <a:lnTo>
                  <a:pt x="3261280" y="6205642"/>
                </a:lnTo>
                <a:lnTo>
                  <a:pt x="3258905" y="6252673"/>
                </a:lnTo>
                <a:lnTo>
                  <a:pt x="3251934" y="6298352"/>
                </a:lnTo>
                <a:lnTo>
                  <a:pt x="3240598" y="6342445"/>
                </a:lnTo>
                <a:lnTo>
                  <a:pt x="3225129" y="6384722"/>
                </a:lnTo>
                <a:lnTo>
                  <a:pt x="3205759" y="6424949"/>
                </a:lnTo>
                <a:lnTo>
                  <a:pt x="3182720" y="6462896"/>
                </a:lnTo>
                <a:lnTo>
                  <a:pt x="3156243" y="6498329"/>
                </a:lnTo>
                <a:lnTo>
                  <a:pt x="3150901" y="6504212"/>
                </a:lnTo>
                <a:close/>
              </a:path>
              <a:path w="3261360" h="6666230">
                <a:moveTo>
                  <a:pt x="2458463" y="293621"/>
                </a:moveTo>
                <a:lnTo>
                  <a:pt x="2022027" y="293621"/>
                </a:lnTo>
                <a:lnTo>
                  <a:pt x="2038197" y="290425"/>
                </a:lnTo>
                <a:lnTo>
                  <a:pt x="2051278" y="281662"/>
                </a:lnTo>
                <a:lnTo>
                  <a:pt x="2060032" y="268568"/>
                </a:lnTo>
                <a:lnTo>
                  <a:pt x="2063225" y="252382"/>
                </a:lnTo>
                <a:lnTo>
                  <a:pt x="2060032" y="236196"/>
                </a:lnTo>
                <a:lnTo>
                  <a:pt x="2051278" y="223102"/>
                </a:lnTo>
                <a:lnTo>
                  <a:pt x="2038197" y="214339"/>
                </a:lnTo>
                <a:lnTo>
                  <a:pt x="2022027" y="211143"/>
                </a:lnTo>
                <a:lnTo>
                  <a:pt x="2466972" y="211143"/>
                </a:lnTo>
                <a:lnTo>
                  <a:pt x="2466972" y="244134"/>
                </a:lnTo>
                <a:lnTo>
                  <a:pt x="2459101" y="292394"/>
                </a:lnTo>
                <a:lnTo>
                  <a:pt x="2458463" y="293621"/>
                </a:lnTo>
                <a:close/>
              </a:path>
              <a:path w="3261360" h="6666230">
                <a:moveTo>
                  <a:pt x="1991949" y="280425"/>
                </a:moveTo>
                <a:lnTo>
                  <a:pt x="1809442" y="280425"/>
                </a:lnTo>
                <a:lnTo>
                  <a:pt x="1820076" y="278363"/>
                </a:lnTo>
                <a:lnTo>
                  <a:pt x="1829011" y="272589"/>
                </a:lnTo>
                <a:lnTo>
                  <a:pt x="1835165" y="263723"/>
                </a:lnTo>
                <a:lnTo>
                  <a:pt x="1837457" y="252382"/>
                </a:lnTo>
                <a:lnTo>
                  <a:pt x="1835165" y="241041"/>
                </a:lnTo>
                <a:lnTo>
                  <a:pt x="1829011" y="232175"/>
                </a:lnTo>
                <a:lnTo>
                  <a:pt x="1820076" y="226402"/>
                </a:lnTo>
                <a:lnTo>
                  <a:pt x="1809442" y="224340"/>
                </a:lnTo>
                <a:lnTo>
                  <a:pt x="1992530" y="224340"/>
                </a:lnTo>
                <a:lnTo>
                  <a:pt x="1984253" y="236196"/>
                </a:lnTo>
                <a:lnTo>
                  <a:pt x="1980828" y="252382"/>
                </a:lnTo>
                <a:lnTo>
                  <a:pt x="1984021" y="268568"/>
                </a:lnTo>
                <a:lnTo>
                  <a:pt x="1991949" y="2804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55446" y="2585264"/>
            <a:ext cx="2924464" cy="63374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69648" y="2639599"/>
            <a:ext cx="452120" cy="56515"/>
          </a:xfrm>
          <a:custGeom>
            <a:avLst/>
            <a:gdLst/>
            <a:ahLst/>
            <a:cxnLst/>
            <a:rect l="l" t="t" r="r" b="b"/>
            <a:pathLst>
              <a:path w="452120" h="56514">
                <a:moveTo>
                  <a:pt x="423521" y="56085"/>
                </a:moveTo>
                <a:lnTo>
                  <a:pt x="28015" y="56085"/>
                </a:lnTo>
                <a:lnTo>
                  <a:pt x="17380" y="54023"/>
                </a:lnTo>
                <a:lnTo>
                  <a:pt x="8445" y="48249"/>
                </a:lnTo>
                <a:lnTo>
                  <a:pt x="2291" y="39383"/>
                </a:lnTo>
                <a:lnTo>
                  <a:pt x="0" y="28042"/>
                </a:lnTo>
                <a:lnTo>
                  <a:pt x="2291" y="16701"/>
                </a:lnTo>
                <a:lnTo>
                  <a:pt x="8445" y="7835"/>
                </a:lnTo>
                <a:lnTo>
                  <a:pt x="17380" y="2061"/>
                </a:lnTo>
                <a:lnTo>
                  <a:pt x="28015" y="0"/>
                </a:lnTo>
                <a:lnTo>
                  <a:pt x="423521" y="0"/>
                </a:lnTo>
                <a:lnTo>
                  <a:pt x="434155" y="2061"/>
                </a:lnTo>
                <a:lnTo>
                  <a:pt x="443090" y="7835"/>
                </a:lnTo>
                <a:lnTo>
                  <a:pt x="449244" y="16701"/>
                </a:lnTo>
                <a:lnTo>
                  <a:pt x="451536" y="28042"/>
                </a:lnTo>
                <a:lnTo>
                  <a:pt x="449244" y="39383"/>
                </a:lnTo>
                <a:lnTo>
                  <a:pt x="443090" y="48249"/>
                </a:lnTo>
                <a:lnTo>
                  <a:pt x="434155" y="54023"/>
                </a:lnTo>
                <a:lnTo>
                  <a:pt x="423521" y="56085"/>
                </a:lnTo>
                <a:close/>
              </a:path>
            </a:pathLst>
          </a:custGeom>
          <a:solidFill>
            <a:srgbClr val="54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4523" y="2626399"/>
            <a:ext cx="82463" cy="824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14514" y="3273029"/>
            <a:ext cx="36830" cy="277495"/>
          </a:xfrm>
          <a:custGeom>
            <a:avLst/>
            <a:gdLst/>
            <a:ahLst/>
            <a:cxnLst/>
            <a:rect l="l" t="t" r="r" b="b"/>
            <a:pathLst>
              <a:path w="36830" h="277495">
                <a:moveTo>
                  <a:pt x="36254" y="277125"/>
                </a:moveTo>
                <a:lnTo>
                  <a:pt x="22247" y="274239"/>
                </a:lnTo>
                <a:lnTo>
                  <a:pt x="10711" y="266403"/>
                </a:lnTo>
                <a:lnTo>
                  <a:pt x="2883" y="254856"/>
                </a:lnTo>
                <a:lnTo>
                  <a:pt x="0" y="240835"/>
                </a:lnTo>
                <a:lnTo>
                  <a:pt x="0" y="34640"/>
                </a:lnTo>
                <a:lnTo>
                  <a:pt x="2883" y="20877"/>
                </a:lnTo>
                <a:lnTo>
                  <a:pt x="10711" y="9897"/>
                </a:lnTo>
                <a:lnTo>
                  <a:pt x="22247" y="2628"/>
                </a:lnTo>
                <a:lnTo>
                  <a:pt x="36254" y="0"/>
                </a:lnTo>
                <a:lnTo>
                  <a:pt x="36254" y="277125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32642" y="3756350"/>
            <a:ext cx="0" cy="500380"/>
          </a:xfrm>
          <a:custGeom>
            <a:avLst/>
            <a:gdLst/>
            <a:ahLst/>
            <a:cxnLst/>
            <a:rect l="l" t="t" r="r" b="b"/>
            <a:pathLst>
              <a:path h="500379">
                <a:moveTo>
                  <a:pt x="0" y="0"/>
                </a:moveTo>
                <a:lnTo>
                  <a:pt x="0" y="499816"/>
                </a:lnTo>
              </a:path>
            </a:pathLst>
          </a:custGeom>
          <a:ln w="3625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32642" y="4365038"/>
            <a:ext cx="0" cy="501650"/>
          </a:xfrm>
          <a:custGeom>
            <a:avLst/>
            <a:gdLst/>
            <a:ahLst/>
            <a:cxnLst/>
            <a:rect l="l" t="t" r="r" b="b"/>
            <a:pathLst>
              <a:path h="501650">
                <a:moveTo>
                  <a:pt x="0" y="0"/>
                </a:moveTo>
                <a:lnTo>
                  <a:pt x="0" y="501466"/>
                </a:lnTo>
              </a:path>
            </a:pathLst>
          </a:custGeom>
          <a:ln w="3625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396095" y="3921306"/>
            <a:ext cx="0" cy="803910"/>
          </a:xfrm>
          <a:custGeom>
            <a:avLst/>
            <a:gdLst/>
            <a:ahLst/>
            <a:cxnLst/>
            <a:rect l="l" t="t" r="r" b="b"/>
            <a:pathLst>
              <a:path h="803910">
                <a:moveTo>
                  <a:pt x="0" y="0"/>
                </a:moveTo>
                <a:lnTo>
                  <a:pt x="0" y="803335"/>
                </a:lnTo>
              </a:path>
            </a:pathLst>
          </a:custGeom>
          <a:ln w="3625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50769" y="2382267"/>
            <a:ext cx="3327400" cy="6732270"/>
          </a:xfrm>
          <a:custGeom>
            <a:avLst/>
            <a:gdLst/>
            <a:ahLst/>
            <a:cxnLst/>
            <a:rect l="l" t="t" r="r" b="b"/>
            <a:pathLst>
              <a:path w="3327400" h="6732270">
                <a:moveTo>
                  <a:pt x="2834463" y="6731851"/>
                </a:moveTo>
                <a:lnTo>
                  <a:pt x="492735" y="6731851"/>
                </a:lnTo>
                <a:lnTo>
                  <a:pt x="445315" y="6729591"/>
                </a:lnTo>
                <a:lnTo>
                  <a:pt x="399164" y="6722949"/>
                </a:lnTo>
                <a:lnTo>
                  <a:pt x="354488" y="6712134"/>
                </a:lnTo>
                <a:lnTo>
                  <a:pt x="311494" y="6697352"/>
                </a:lnTo>
                <a:lnTo>
                  <a:pt x="270390" y="6678810"/>
                </a:lnTo>
                <a:lnTo>
                  <a:pt x="231383" y="6656717"/>
                </a:lnTo>
                <a:lnTo>
                  <a:pt x="194680" y="6631280"/>
                </a:lnTo>
                <a:lnTo>
                  <a:pt x="160489" y="6602707"/>
                </a:lnTo>
                <a:lnTo>
                  <a:pt x="129018" y="6571204"/>
                </a:lnTo>
                <a:lnTo>
                  <a:pt x="100472" y="6536979"/>
                </a:lnTo>
                <a:lnTo>
                  <a:pt x="75060" y="6500241"/>
                </a:lnTo>
                <a:lnTo>
                  <a:pt x="52988" y="6461196"/>
                </a:lnTo>
                <a:lnTo>
                  <a:pt x="34465" y="6420051"/>
                </a:lnTo>
                <a:lnTo>
                  <a:pt x="19697" y="6377015"/>
                </a:lnTo>
                <a:lnTo>
                  <a:pt x="8892" y="6332295"/>
                </a:lnTo>
                <a:lnTo>
                  <a:pt x="2257" y="6286099"/>
                </a:lnTo>
                <a:lnTo>
                  <a:pt x="78" y="6240282"/>
                </a:lnTo>
                <a:lnTo>
                  <a:pt x="0" y="493218"/>
                </a:lnTo>
                <a:lnTo>
                  <a:pt x="617" y="468242"/>
                </a:lnTo>
                <a:lnTo>
                  <a:pt x="5603" y="418060"/>
                </a:lnTo>
                <a:lnTo>
                  <a:pt x="15037" y="370326"/>
                </a:lnTo>
                <a:lnTo>
                  <a:pt x="27745" y="329112"/>
                </a:lnTo>
                <a:lnTo>
                  <a:pt x="49438" y="278775"/>
                </a:lnTo>
                <a:lnTo>
                  <a:pt x="72509" y="237536"/>
                </a:lnTo>
                <a:lnTo>
                  <a:pt x="109330" y="183410"/>
                </a:lnTo>
                <a:lnTo>
                  <a:pt x="145019" y="143511"/>
                </a:lnTo>
                <a:lnTo>
                  <a:pt x="153670" y="135830"/>
                </a:lnTo>
                <a:lnTo>
                  <a:pt x="170974" y="119850"/>
                </a:lnTo>
                <a:lnTo>
                  <a:pt x="217206" y="84141"/>
                </a:lnTo>
                <a:lnTo>
                  <a:pt x="257699" y="59634"/>
                </a:lnTo>
                <a:lnTo>
                  <a:pt x="300785" y="38935"/>
                </a:lnTo>
                <a:lnTo>
                  <a:pt x="346150" y="22333"/>
                </a:lnTo>
                <a:lnTo>
                  <a:pt x="393474" y="10118"/>
                </a:lnTo>
                <a:lnTo>
                  <a:pt x="442441" y="2577"/>
                </a:lnTo>
                <a:lnTo>
                  <a:pt x="492735" y="0"/>
                </a:lnTo>
                <a:lnTo>
                  <a:pt x="2836111" y="0"/>
                </a:lnTo>
                <a:lnTo>
                  <a:pt x="2886318" y="2491"/>
                </a:lnTo>
                <a:lnTo>
                  <a:pt x="2935084" y="9830"/>
                </a:lnTo>
                <a:lnTo>
                  <a:pt x="2982177" y="21814"/>
                </a:lnTo>
                <a:lnTo>
                  <a:pt x="3012922" y="32991"/>
                </a:lnTo>
                <a:lnTo>
                  <a:pt x="492735" y="32991"/>
                </a:lnTo>
                <a:lnTo>
                  <a:pt x="445749" y="35369"/>
                </a:lnTo>
                <a:lnTo>
                  <a:pt x="400115" y="42350"/>
                </a:lnTo>
                <a:lnTo>
                  <a:pt x="356065" y="53705"/>
                </a:lnTo>
                <a:lnTo>
                  <a:pt x="313830" y="69204"/>
                </a:lnTo>
                <a:lnTo>
                  <a:pt x="273642" y="88617"/>
                </a:lnTo>
                <a:lnTo>
                  <a:pt x="235733" y="111715"/>
                </a:lnTo>
                <a:lnTo>
                  <a:pt x="200334" y="138269"/>
                </a:lnTo>
                <a:lnTo>
                  <a:pt x="167678" y="168048"/>
                </a:lnTo>
                <a:lnTo>
                  <a:pt x="137996" y="200824"/>
                </a:lnTo>
                <a:lnTo>
                  <a:pt x="111519" y="236367"/>
                </a:lnTo>
                <a:lnTo>
                  <a:pt x="88480" y="274446"/>
                </a:lnTo>
                <a:lnTo>
                  <a:pt x="69110" y="314833"/>
                </a:lnTo>
                <a:lnTo>
                  <a:pt x="53642" y="357299"/>
                </a:lnTo>
                <a:lnTo>
                  <a:pt x="42306" y="401612"/>
                </a:lnTo>
                <a:lnTo>
                  <a:pt x="35334" y="447545"/>
                </a:lnTo>
                <a:lnTo>
                  <a:pt x="33042" y="493218"/>
                </a:lnTo>
                <a:lnTo>
                  <a:pt x="32959" y="6240282"/>
                </a:lnTo>
                <a:lnTo>
                  <a:pt x="35334" y="6287314"/>
                </a:lnTo>
                <a:lnTo>
                  <a:pt x="42306" y="6332993"/>
                </a:lnTo>
                <a:lnTo>
                  <a:pt x="53642" y="6377086"/>
                </a:lnTo>
                <a:lnTo>
                  <a:pt x="69110" y="6419363"/>
                </a:lnTo>
                <a:lnTo>
                  <a:pt x="88480" y="6459590"/>
                </a:lnTo>
                <a:lnTo>
                  <a:pt x="111519" y="6497536"/>
                </a:lnTo>
                <a:lnTo>
                  <a:pt x="137996" y="6532970"/>
                </a:lnTo>
                <a:lnTo>
                  <a:pt x="167678" y="6565658"/>
                </a:lnTo>
                <a:lnTo>
                  <a:pt x="200334" y="6595369"/>
                </a:lnTo>
                <a:lnTo>
                  <a:pt x="235733" y="6621872"/>
                </a:lnTo>
                <a:lnTo>
                  <a:pt x="273642" y="6644933"/>
                </a:lnTo>
                <a:lnTo>
                  <a:pt x="313830" y="6664322"/>
                </a:lnTo>
                <a:lnTo>
                  <a:pt x="356065" y="6679806"/>
                </a:lnTo>
                <a:lnTo>
                  <a:pt x="400115" y="6691153"/>
                </a:lnTo>
                <a:lnTo>
                  <a:pt x="445749" y="6698132"/>
                </a:lnTo>
                <a:lnTo>
                  <a:pt x="492735" y="6700509"/>
                </a:lnTo>
                <a:lnTo>
                  <a:pt x="3006520" y="6700509"/>
                </a:lnTo>
                <a:lnTo>
                  <a:pt x="2972710" y="6712134"/>
                </a:lnTo>
                <a:lnTo>
                  <a:pt x="2928034" y="6722949"/>
                </a:lnTo>
                <a:lnTo>
                  <a:pt x="2881882" y="6729591"/>
                </a:lnTo>
                <a:lnTo>
                  <a:pt x="2834463" y="6731851"/>
                </a:lnTo>
                <a:close/>
              </a:path>
              <a:path w="3327400" h="6732270">
                <a:moveTo>
                  <a:pt x="3006520" y="6700509"/>
                </a:moveTo>
                <a:lnTo>
                  <a:pt x="2834463" y="6700509"/>
                </a:lnTo>
                <a:lnTo>
                  <a:pt x="2881449" y="6698132"/>
                </a:lnTo>
                <a:lnTo>
                  <a:pt x="2927083" y="6691153"/>
                </a:lnTo>
                <a:lnTo>
                  <a:pt x="2971133" y="6679806"/>
                </a:lnTo>
                <a:lnTo>
                  <a:pt x="3013368" y="6664322"/>
                </a:lnTo>
                <a:lnTo>
                  <a:pt x="3053556" y="6644933"/>
                </a:lnTo>
                <a:lnTo>
                  <a:pt x="3091465" y="6621872"/>
                </a:lnTo>
                <a:lnTo>
                  <a:pt x="3126864" y="6595369"/>
                </a:lnTo>
                <a:lnTo>
                  <a:pt x="3159520" y="6565658"/>
                </a:lnTo>
                <a:lnTo>
                  <a:pt x="3189202" y="6532970"/>
                </a:lnTo>
                <a:lnTo>
                  <a:pt x="3215679" y="6497536"/>
                </a:lnTo>
                <a:lnTo>
                  <a:pt x="3238718" y="6459590"/>
                </a:lnTo>
                <a:lnTo>
                  <a:pt x="3258088" y="6419363"/>
                </a:lnTo>
                <a:lnTo>
                  <a:pt x="3273575" y="6377015"/>
                </a:lnTo>
                <a:lnTo>
                  <a:pt x="3284892" y="6332993"/>
                </a:lnTo>
                <a:lnTo>
                  <a:pt x="3291864" y="6287314"/>
                </a:lnTo>
                <a:lnTo>
                  <a:pt x="3294239" y="6240282"/>
                </a:lnTo>
                <a:lnTo>
                  <a:pt x="3294239" y="493218"/>
                </a:lnTo>
                <a:lnTo>
                  <a:pt x="3291864" y="446186"/>
                </a:lnTo>
                <a:lnTo>
                  <a:pt x="3284892" y="400507"/>
                </a:lnTo>
                <a:lnTo>
                  <a:pt x="3273556" y="356414"/>
                </a:lnTo>
                <a:lnTo>
                  <a:pt x="3258088" y="314137"/>
                </a:lnTo>
                <a:lnTo>
                  <a:pt x="3238718" y="273910"/>
                </a:lnTo>
                <a:lnTo>
                  <a:pt x="3215679" y="235964"/>
                </a:lnTo>
                <a:lnTo>
                  <a:pt x="3189202" y="200530"/>
                </a:lnTo>
                <a:lnTo>
                  <a:pt x="3159520" y="167842"/>
                </a:lnTo>
                <a:lnTo>
                  <a:pt x="3126864" y="138131"/>
                </a:lnTo>
                <a:lnTo>
                  <a:pt x="3091465" y="111628"/>
                </a:lnTo>
                <a:lnTo>
                  <a:pt x="3053556" y="88567"/>
                </a:lnTo>
                <a:lnTo>
                  <a:pt x="3013368" y="69178"/>
                </a:lnTo>
                <a:lnTo>
                  <a:pt x="2971133" y="53694"/>
                </a:lnTo>
                <a:lnTo>
                  <a:pt x="2927083" y="42347"/>
                </a:lnTo>
                <a:lnTo>
                  <a:pt x="2881449" y="35368"/>
                </a:lnTo>
                <a:lnTo>
                  <a:pt x="2834463" y="32991"/>
                </a:lnTo>
                <a:lnTo>
                  <a:pt x="3012922" y="32991"/>
                </a:lnTo>
                <a:lnTo>
                  <a:pt x="3070426" y="58912"/>
                </a:lnTo>
                <a:lnTo>
                  <a:pt x="3111121" y="83622"/>
                </a:lnTo>
                <a:lnTo>
                  <a:pt x="3149220" y="112170"/>
                </a:lnTo>
                <a:lnTo>
                  <a:pt x="3183827" y="143511"/>
                </a:lnTo>
                <a:lnTo>
                  <a:pt x="3218820" y="183642"/>
                </a:lnTo>
                <a:lnTo>
                  <a:pt x="3243771" y="217741"/>
                </a:lnTo>
                <a:lnTo>
                  <a:pt x="3268490" y="257537"/>
                </a:lnTo>
                <a:lnTo>
                  <a:pt x="3286772" y="295142"/>
                </a:lnTo>
                <a:lnTo>
                  <a:pt x="3305775" y="346407"/>
                </a:lnTo>
                <a:lnTo>
                  <a:pt x="3317311" y="394244"/>
                </a:lnTo>
                <a:lnTo>
                  <a:pt x="3324726" y="442494"/>
                </a:lnTo>
                <a:lnTo>
                  <a:pt x="3327198" y="493218"/>
                </a:lnTo>
                <a:lnTo>
                  <a:pt x="3327120" y="6240282"/>
                </a:lnTo>
                <a:lnTo>
                  <a:pt x="3324941" y="6286099"/>
                </a:lnTo>
                <a:lnTo>
                  <a:pt x="3318305" y="6332295"/>
                </a:lnTo>
                <a:lnTo>
                  <a:pt x="3307476" y="6377086"/>
                </a:lnTo>
                <a:lnTo>
                  <a:pt x="3292733" y="6420051"/>
                </a:lnTo>
                <a:lnTo>
                  <a:pt x="3274209" y="6461196"/>
                </a:lnTo>
                <a:lnTo>
                  <a:pt x="3252138" y="6500241"/>
                </a:lnTo>
                <a:lnTo>
                  <a:pt x="3226726" y="6536979"/>
                </a:lnTo>
                <a:lnTo>
                  <a:pt x="3198180" y="6571204"/>
                </a:lnTo>
                <a:lnTo>
                  <a:pt x="3166708" y="6602707"/>
                </a:lnTo>
                <a:lnTo>
                  <a:pt x="3132517" y="6631280"/>
                </a:lnTo>
                <a:lnTo>
                  <a:pt x="3095815" y="6656717"/>
                </a:lnTo>
                <a:lnTo>
                  <a:pt x="3056808" y="6678810"/>
                </a:lnTo>
                <a:lnTo>
                  <a:pt x="3015704" y="6697352"/>
                </a:lnTo>
                <a:lnTo>
                  <a:pt x="3006520" y="6700509"/>
                </a:lnTo>
                <a:close/>
              </a:path>
            </a:pathLst>
          </a:custGeom>
          <a:solidFill>
            <a:srgbClr val="54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57183" y="3112342"/>
            <a:ext cx="1724025" cy="264160"/>
          </a:xfrm>
          <a:custGeom>
            <a:avLst/>
            <a:gdLst/>
            <a:ahLst/>
            <a:cxnLst/>
            <a:rect l="l" t="t" r="r" b="b"/>
            <a:pathLst>
              <a:path w="1724025" h="264160">
                <a:moveTo>
                  <a:pt x="1723516" y="263726"/>
                </a:moveTo>
                <a:lnTo>
                  <a:pt x="76141" y="263726"/>
                </a:lnTo>
                <a:lnTo>
                  <a:pt x="0" y="131863"/>
                </a:lnTo>
                <a:lnTo>
                  <a:pt x="76141" y="0"/>
                </a:lnTo>
                <a:lnTo>
                  <a:pt x="1723516" y="0"/>
                </a:lnTo>
                <a:lnTo>
                  <a:pt x="1647375" y="131863"/>
                </a:lnTo>
                <a:lnTo>
                  <a:pt x="1723516" y="2637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57183" y="6785305"/>
            <a:ext cx="2214245" cy="339090"/>
          </a:xfrm>
          <a:custGeom>
            <a:avLst/>
            <a:gdLst/>
            <a:ahLst/>
            <a:cxnLst/>
            <a:rect l="l" t="t" r="r" b="b"/>
            <a:pathLst>
              <a:path w="2214245" h="339090">
                <a:moveTo>
                  <a:pt x="2214209" y="338809"/>
                </a:moveTo>
                <a:lnTo>
                  <a:pt x="97818" y="338809"/>
                </a:lnTo>
                <a:lnTo>
                  <a:pt x="0" y="169404"/>
                </a:lnTo>
                <a:lnTo>
                  <a:pt x="97818" y="0"/>
                </a:lnTo>
                <a:lnTo>
                  <a:pt x="2214209" y="0"/>
                </a:lnTo>
                <a:lnTo>
                  <a:pt x="2116391" y="169404"/>
                </a:lnTo>
                <a:lnTo>
                  <a:pt x="2214209" y="3388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57183" y="5283524"/>
            <a:ext cx="2014855" cy="308610"/>
          </a:xfrm>
          <a:custGeom>
            <a:avLst/>
            <a:gdLst/>
            <a:ahLst/>
            <a:cxnLst/>
            <a:rect l="l" t="t" r="r" b="b"/>
            <a:pathLst>
              <a:path w="2014854" h="308610">
                <a:moveTo>
                  <a:pt x="2014838" y="308302"/>
                </a:moveTo>
                <a:lnTo>
                  <a:pt x="89010" y="308302"/>
                </a:lnTo>
                <a:lnTo>
                  <a:pt x="0" y="154151"/>
                </a:lnTo>
                <a:lnTo>
                  <a:pt x="89010" y="0"/>
                </a:lnTo>
                <a:lnTo>
                  <a:pt x="2014838" y="0"/>
                </a:lnTo>
                <a:lnTo>
                  <a:pt x="1925827" y="154151"/>
                </a:lnTo>
                <a:lnTo>
                  <a:pt x="2014838" y="3083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956883" y="6058966"/>
            <a:ext cx="2014855" cy="308610"/>
          </a:xfrm>
          <a:custGeom>
            <a:avLst/>
            <a:gdLst/>
            <a:ahLst/>
            <a:cxnLst/>
            <a:rect l="l" t="t" r="r" b="b"/>
            <a:pathLst>
              <a:path w="2014854" h="308610">
                <a:moveTo>
                  <a:pt x="2014838" y="308302"/>
                </a:moveTo>
                <a:lnTo>
                  <a:pt x="89010" y="308302"/>
                </a:lnTo>
                <a:lnTo>
                  <a:pt x="0" y="154151"/>
                </a:lnTo>
                <a:lnTo>
                  <a:pt x="89010" y="0"/>
                </a:lnTo>
                <a:lnTo>
                  <a:pt x="2014838" y="0"/>
                </a:lnTo>
                <a:lnTo>
                  <a:pt x="1925827" y="154151"/>
                </a:lnTo>
                <a:lnTo>
                  <a:pt x="2014838" y="3083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95648" y="7541697"/>
            <a:ext cx="2014855" cy="308610"/>
          </a:xfrm>
          <a:custGeom>
            <a:avLst/>
            <a:gdLst/>
            <a:ahLst/>
            <a:cxnLst/>
            <a:rect l="l" t="t" r="r" b="b"/>
            <a:pathLst>
              <a:path w="2014854" h="308609">
                <a:moveTo>
                  <a:pt x="2014838" y="308302"/>
                </a:moveTo>
                <a:lnTo>
                  <a:pt x="89010" y="308302"/>
                </a:lnTo>
                <a:lnTo>
                  <a:pt x="0" y="154151"/>
                </a:lnTo>
                <a:lnTo>
                  <a:pt x="89010" y="0"/>
                </a:lnTo>
                <a:lnTo>
                  <a:pt x="2014838" y="0"/>
                </a:lnTo>
                <a:lnTo>
                  <a:pt x="1925827" y="154151"/>
                </a:lnTo>
                <a:lnTo>
                  <a:pt x="2014838" y="3083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951802" y="6824990"/>
            <a:ext cx="1388110" cy="221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50" spc="-30" dirty="0">
                <a:latin typeface="Trebuchet MS"/>
                <a:cs typeface="Trebuchet MS"/>
              </a:rPr>
              <a:t>Новости</a:t>
            </a:r>
            <a:r>
              <a:rPr sz="1250" spc="-145" dirty="0">
                <a:latin typeface="Trebuchet MS"/>
                <a:cs typeface="Trebuchet MS"/>
              </a:rPr>
              <a:t> </a:t>
            </a:r>
            <a:r>
              <a:rPr sz="1250" spc="-45" dirty="0">
                <a:latin typeface="Trebuchet MS"/>
                <a:cs typeface="Trebuchet MS"/>
              </a:rPr>
              <a:t>студсовета</a:t>
            </a:r>
            <a:endParaRPr sz="125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51802" y="5297089"/>
            <a:ext cx="1423035" cy="221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50" spc="-35" dirty="0">
                <a:latin typeface="Trebuchet MS"/>
                <a:cs typeface="Trebuchet MS"/>
              </a:rPr>
              <a:t>Расписание</a:t>
            </a:r>
            <a:r>
              <a:rPr sz="1250" spc="-145" dirty="0">
                <a:latin typeface="Trebuchet MS"/>
                <a:cs typeface="Trebuchet MS"/>
              </a:rPr>
              <a:t> </a:t>
            </a:r>
            <a:r>
              <a:rPr sz="1250" spc="-35" dirty="0">
                <a:latin typeface="Trebuchet MS"/>
                <a:cs typeface="Trebuchet MS"/>
              </a:rPr>
              <a:t>занятий</a:t>
            </a:r>
            <a:endParaRPr sz="125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51802" y="6072530"/>
            <a:ext cx="1956435" cy="221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50" spc="-25" dirty="0">
                <a:latin typeface="Trebuchet MS"/>
                <a:cs typeface="Trebuchet MS"/>
              </a:rPr>
              <a:t>Положение </a:t>
            </a:r>
            <a:r>
              <a:rPr sz="1250" dirty="0">
                <a:latin typeface="Trebuchet MS"/>
                <a:cs typeface="Trebuchet MS"/>
              </a:rPr>
              <a:t>об</a:t>
            </a:r>
            <a:r>
              <a:rPr sz="1250" spc="-175" dirty="0">
                <a:latin typeface="Trebuchet MS"/>
                <a:cs typeface="Trebuchet MS"/>
              </a:rPr>
              <a:t> </a:t>
            </a:r>
            <a:r>
              <a:rPr sz="1250" spc="-35" dirty="0">
                <a:latin typeface="Trebuchet MS"/>
                <a:cs typeface="Trebuchet MS"/>
              </a:rPr>
              <a:t>общежитиях</a:t>
            </a:r>
            <a:endParaRPr sz="125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944183" y="7555260"/>
            <a:ext cx="1986280" cy="221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50" spc="-30" dirty="0">
                <a:latin typeface="Trebuchet MS"/>
                <a:cs typeface="Trebuchet MS"/>
              </a:rPr>
              <a:t>Новости </a:t>
            </a:r>
            <a:r>
              <a:rPr sz="1250" spc="-35" dirty="0">
                <a:latin typeface="Trebuchet MS"/>
                <a:cs typeface="Trebuchet MS"/>
              </a:rPr>
              <a:t>для</a:t>
            </a:r>
            <a:r>
              <a:rPr sz="1250" spc="-210" dirty="0">
                <a:latin typeface="Trebuchet MS"/>
                <a:cs typeface="Trebuchet MS"/>
              </a:rPr>
              <a:t> </a:t>
            </a:r>
            <a:r>
              <a:rPr sz="1250" spc="-30" dirty="0">
                <a:latin typeface="Trebuchet MS"/>
                <a:cs typeface="Trebuchet MS"/>
              </a:rPr>
              <a:t>руководителей</a:t>
            </a:r>
            <a:endParaRPr sz="1250">
              <a:latin typeface="Trebuchet MS"/>
              <a:cs typeface="Trebuchet M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763241" y="2415940"/>
            <a:ext cx="3329304" cy="6804025"/>
          </a:xfrm>
          <a:custGeom>
            <a:avLst/>
            <a:gdLst/>
            <a:ahLst/>
            <a:cxnLst/>
            <a:rect l="l" t="t" r="r" b="b"/>
            <a:pathLst>
              <a:path w="3329305" h="6804025">
                <a:moveTo>
                  <a:pt x="2859403" y="6803634"/>
                </a:moveTo>
                <a:lnTo>
                  <a:pt x="469278" y="6803634"/>
                </a:lnTo>
                <a:lnTo>
                  <a:pt x="421321" y="6801207"/>
                </a:lnTo>
                <a:lnTo>
                  <a:pt x="374744" y="6794084"/>
                </a:lnTo>
                <a:lnTo>
                  <a:pt x="329784" y="6782502"/>
                </a:lnTo>
                <a:lnTo>
                  <a:pt x="286676" y="6766699"/>
                </a:lnTo>
                <a:lnTo>
                  <a:pt x="245657" y="6746909"/>
                </a:lnTo>
                <a:lnTo>
                  <a:pt x="206965" y="6723371"/>
                </a:lnTo>
                <a:lnTo>
                  <a:pt x="170835" y="6696321"/>
                </a:lnTo>
                <a:lnTo>
                  <a:pt x="137503" y="6665995"/>
                </a:lnTo>
                <a:lnTo>
                  <a:pt x="107207" y="6632631"/>
                </a:lnTo>
                <a:lnTo>
                  <a:pt x="80184" y="6596466"/>
                </a:lnTo>
                <a:lnTo>
                  <a:pt x="56669" y="6557735"/>
                </a:lnTo>
                <a:lnTo>
                  <a:pt x="36898" y="6516676"/>
                </a:lnTo>
                <a:lnTo>
                  <a:pt x="21110" y="6473526"/>
                </a:lnTo>
                <a:lnTo>
                  <a:pt x="9540" y="6428521"/>
                </a:lnTo>
                <a:lnTo>
                  <a:pt x="2424" y="6381899"/>
                </a:lnTo>
                <a:lnTo>
                  <a:pt x="0" y="6333895"/>
                </a:lnTo>
                <a:lnTo>
                  <a:pt x="0" y="469738"/>
                </a:lnTo>
                <a:lnTo>
                  <a:pt x="2424" y="421734"/>
                </a:lnTo>
                <a:lnTo>
                  <a:pt x="9540" y="375112"/>
                </a:lnTo>
                <a:lnTo>
                  <a:pt x="21110" y="330107"/>
                </a:lnTo>
                <a:lnTo>
                  <a:pt x="36898" y="286957"/>
                </a:lnTo>
                <a:lnTo>
                  <a:pt x="56669" y="245898"/>
                </a:lnTo>
                <a:lnTo>
                  <a:pt x="80184" y="207167"/>
                </a:lnTo>
                <a:lnTo>
                  <a:pt x="107208" y="171002"/>
                </a:lnTo>
                <a:lnTo>
                  <a:pt x="137503" y="137638"/>
                </a:lnTo>
                <a:lnTo>
                  <a:pt x="170835" y="107312"/>
                </a:lnTo>
                <a:lnTo>
                  <a:pt x="206965" y="80262"/>
                </a:lnTo>
                <a:lnTo>
                  <a:pt x="245658" y="56724"/>
                </a:lnTo>
                <a:lnTo>
                  <a:pt x="286676" y="36934"/>
                </a:lnTo>
                <a:lnTo>
                  <a:pt x="329784" y="21130"/>
                </a:lnTo>
                <a:lnTo>
                  <a:pt x="374746" y="9549"/>
                </a:lnTo>
                <a:lnTo>
                  <a:pt x="421325" y="2426"/>
                </a:lnTo>
                <a:lnTo>
                  <a:pt x="469278" y="0"/>
                </a:lnTo>
                <a:lnTo>
                  <a:pt x="2859407" y="0"/>
                </a:lnTo>
                <a:lnTo>
                  <a:pt x="2907361" y="2426"/>
                </a:lnTo>
                <a:lnTo>
                  <a:pt x="2953938" y="9549"/>
                </a:lnTo>
                <a:lnTo>
                  <a:pt x="2998898" y="21131"/>
                </a:lnTo>
                <a:lnTo>
                  <a:pt x="3042006" y="36935"/>
                </a:lnTo>
                <a:lnTo>
                  <a:pt x="3083024" y="56724"/>
                </a:lnTo>
                <a:lnTo>
                  <a:pt x="3121717" y="80262"/>
                </a:lnTo>
                <a:lnTo>
                  <a:pt x="3157847" y="107313"/>
                </a:lnTo>
                <a:lnTo>
                  <a:pt x="3191178" y="137638"/>
                </a:lnTo>
                <a:lnTo>
                  <a:pt x="3221474" y="171002"/>
                </a:lnTo>
                <a:lnTo>
                  <a:pt x="3223278" y="173416"/>
                </a:lnTo>
                <a:lnTo>
                  <a:pt x="452458" y="173416"/>
                </a:lnTo>
                <a:lnTo>
                  <a:pt x="402628" y="177898"/>
                </a:lnTo>
                <a:lnTo>
                  <a:pt x="355705" y="190820"/>
                </a:lnTo>
                <a:lnTo>
                  <a:pt x="312478" y="211391"/>
                </a:lnTo>
                <a:lnTo>
                  <a:pt x="273737" y="238822"/>
                </a:lnTo>
                <a:lnTo>
                  <a:pt x="240270" y="272321"/>
                </a:lnTo>
                <a:lnTo>
                  <a:pt x="212866" y="311101"/>
                </a:lnTo>
                <a:lnTo>
                  <a:pt x="192315" y="354370"/>
                </a:lnTo>
                <a:lnTo>
                  <a:pt x="179406" y="401339"/>
                </a:lnTo>
                <a:lnTo>
                  <a:pt x="174928" y="451218"/>
                </a:lnTo>
                <a:lnTo>
                  <a:pt x="174928" y="6360833"/>
                </a:lnTo>
                <a:lnTo>
                  <a:pt x="179406" y="6410712"/>
                </a:lnTo>
                <a:lnTo>
                  <a:pt x="192315" y="6457681"/>
                </a:lnTo>
                <a:lnTo>
                  <a:pt x="212866" y="6500951"/>
                </a:lnTo>
                <a:lnTo>
                  <a:pt x="240270" y="6539730"/>
                </a:lnTo>
                <a:lnTo>
                  <a:pt x="273737" y="6573230"/>
                </a:lnTo>
                <a:lnTo>
                  <a:pt x="312478" y="6600660"/>
                </a:lnTo>
                <a:lnTo>
                  <a:pt x="355705" y="6621231"/>
                </a:lnTo>
                <a:lnTo>
                  <a:pt x="402628" y="6634153"/>
                </a:lnTo>
                <a:lnTo>
                  <a:pt x="452458" y="6638636"/>
                </a:lnTo>
                <a:lnTo>
                  <a:pt x="3216022" y="6638636"/>
                </a:lnTo>
                <a:lnTo>
                  <a:pt x="3191178" y="6665995"/>
                </a:lnTo>
                <a:lnTo>
                  <a:pt x="3157847" y="6696321"/>
                </a:lnTo>
                <a:lnTo>
                  <a:pt x="3121717" y="6723371"/>
                </a:lnTo>
                <a:lnTo>
                  <a:pt x="3083024" y="6746909"/>
                </a:lnTo>
                <a:lnTo>
                  <a:pt x="3042006" y="6766699"/>
                </a:lnTo>
                <a:lnTo>
                  <a:pt x="2998898" y="6782502"/>
                </a:lnTo>
                <a:lnTo>
                  <a:pt x="2953937" y="6794084"/>
                </a:lnTo>
                <a:lnTo>
                  <a:pt x="2907360" y="6801207"/>
                </a:lnTo>
                <a:lnTo>
                  <a:pt x="2859403" y="6803634"/>
                </a:lnTo>
                <a:close/>
              </a:path>
              <a:path w="3329305" h="6804025">
                <a:moveTo>
                  <a:pt x="2361531" y="405759"/>
                </a:moveTo>
                <a:lnTo>
                  <a:pt x="970515" y="405759"/>
                </a:lnTo>
                <a:lnTo>
                  <a:pt x="921306" y="397718"/>
                </a:lnTo>
                <a:lnTo>
                  <a:pt x="878395" y="375373"/>
                </a:lnTo>
                <a:lnTo>
                  <a:pt x="844445" y="341390"/>
                </a:lnTo>
                <a:lnTo>
                  <a:pt x="822122" y="298437"/>
                </a:lnTo>
                <a:lnTo>
                  <a:pt x="814089" y="249180"/>
                </a:lnTo>
                <a:lnTo>
                  <a:pt x="814089" y="173416"/>
                </a:lnTo>
                <a:lnTo>
                  <a:pt x="2517957" y="173416"/>
                </a:lnTo>
                <a:lnTo>
                  <a:pt x="2517957" y="215507"/>
                </a:lnTo>
                <a:lnTo>
                  <a:pt x="2063816" y="215507"/>
                </a:lnTo>
                <a:lnTo>
                  <a:pt x="2048021" y="218769"/>
                </a:lnTo>
                <a:lnTo>
                  <a:pt x="2034591" y="227713"/>
                </a:lnTo>
                <a:lnTo>
                  <a:pt x="2033710" y="228976"/>
                </a:lnTo>
                <a:lnTo>
                  <a:pt x="1443157" y="228976"/>
                </a:lnTo>
                <a:lnTo>
                  <a:pt x="1432303" y="231081"/>
                </a:lnTo>
                <a:lnTo>
                  <a:pt x="1423184" y="236973"/>
                </a:lnTo>
                <a:lnTo>
                  <a:pt x="1416902" y="246023"/>
                </a:lnTo>
                <a:lnTo>
                  <a:pt x="1414563" y="257598"/>
                </a:lnTo>
                <a:lnTo>
                  <a:pt x="1416902" y="269173"/>
                </a:lnTo>
                <a:lnTo>
                  <a:pt x="1423184" y="278223"/>
                </a:lnTo>
                <a:lnTo>
                  <a:pt x="1432303" y="284116"/>
                </a:lnTo>
                <a:lnTo>
                  <a:pt x="1443157" y="286220"/>
                </a:lnTo>
                <a:lnTo>
                  <a:pt x="2033116" y="286220"/>
                </a:lnTo>
                <a:lnTo>
                  <a:pt x="2033961" y="287483"/>
                </a:lnTo>
                <a:lnTo>
                  <a:pt x="2047312" y="296427"/>
                </a:lnTo>
                <a:lnTo>
                  <a:pt x="2063816" y="299689"/>
                </a:lnTo>
                <a:lnTo>
                  <a:pt x="2509273" y="299689"/>
                </a:lnTo>
                <a:lnTo>
                  <a:pt x="2487600" y="341390"/>
                </a:lnTo>
                <a:lnTo>
                  <a:pt x="2453651" y="375373"/>
                </a:lnTo>
                <a:lnTo>
                  <a:pt x="2410739" y="397718"/>
                </a:lnTo>
                <a:lnTo>
                  <a:pt x="2361531" y="405759"/>
                </a:lnTo>
                <a:close/>
              </a:path>
              <a:path w="3329305" h="6804025">
                <a:moveTo>
                  <a:pt x="3216022" y="6638636"/>
                </a:moveTo>
                <a:lnTo>
                  <a:pt x="2879587" y="6638636"/>
                </a:lnTo>
                <a:lnTo>
                  <a:pt x="2929417" y="6634153"/>
                </a:lnTo>
                <a:lnTo>
                  <a:pt x="2976340" y="6621231"/>
                </a:lnTo>
                <a:lnTo>
                  <a:pt x="3019567" y="6600660"/>
                </a:lnTo>
                <a:lnTo>
                  <a:pt x="3058309" y="6573230"/>
                </a:lnTo>
                <a:lnTo>
                  <a:pt x="3091776" y="6539730"/>
                </a:lnTo>
                <a:lnTo>
                  <a:pt x="3119179" y="6500951"/>
                </a:lnTo>
                <a:lnTo>
                  <a:pt x="3139730" y="6457681"/>
                </a:lnTo>
                <a:lnTo>
                  <a:pt x="3152639" y="6410712"/>
                </a:lnTo>
                <a:lnTo>
                  <a:pt x="3157118" y="6360833"/>
                </a:lnTo>
                <a:lnTo>
                  <a:pt x="3155436" y="6360833"/>
                </a:lnTo>
                <a:lnTo>
                  <a:pt x="3155436" y="451218"/>
                </a:lnTo>
                <a:lnTo>
                  <a:pt x="3150957" y="401339"/>
                </a:lnTo>
                <a:lnTo>
                  <a:pt x="3138048" y="354370"/>
                </a:lnTo>
                <a:lnTo>
                  <a:pt x="3117497" y="311101"/>
                </a:lnTo>
                <a:lnTo>
                  <a:pt x="3090094" y="272321"/>
                </a:lnTo>
                <a:lnTo>
                  <a:pt x="3056627" y="238822"/>
                </a:lnTo>
                <a:lnTo>
                  <a:pt x="3017885" y="211391"/>
                </a:lnTo>
                <a:lnTo>
                  <a:pt x="2974658" y="190820"/>
                </a:lnTo>
                <a:lnTo>
                  <a:pt x="2927735" y="177898"/>
                </a:lnTo>
                <a:lnTo>
                  <a:pt x="2877905" y="173416"/>
                </a:lnTo>
                <a:lnTo>
                  <a:pt x="3223278" y="173416"/>
                </a:lnTo>
                <a:lnTo>
                  <a:pt x="3248498" y="207168"/>
                </a:lnTo>
                <a:lnTo>
                  <a:pt x="3272013" y="245898"/>
                </a:lnTo>
                <a:lnTo>
                  <a:pt x="3291783" y="286957"/>
                </a:lnTo>
                <a:lnTo>
                  <a:pt x="3307571" y="330107"/>
                </a:lnTo>
                <a:lnTo>
                  <a:pt x="3319142" y="375112"/>
                </a:lnTo>
                <a:lnTo>
                  <a:pt x="3326257" y="421734"/>
                </a:lnTo>
                <a:lnTo>
                  <a:pt x="3328682" y="469738"/>
                </a:lnTo>
                <a:lnTo>
                  <a:pt x="3328682" y="6333895"/>
                </a:lnTo>
                <a:lnTo>
                  <a:pt x="3326257" y="6381899"/>
                </a:lnTo>
                <a:lnTo>
                  <a:pt x="3319142" y="6428521"/>
                </a:lnTo>
                <a:lnTo>
                  <a:pt x="3307571" y="6473526"/>
                </a:lnTo>
                <a:lnTo>
                  <a:pt x="3291783" y="6516676"/>
                </a:lnTo>
                <a:lnTo>
                  <a:pt x="3272013" y="6557735"/>
                </a:lnTo>
                <a:lnTo>
                  <a:pt x="3248498" y="6596466"/>
                </a:lnTo>
                <a:lnTo>
                  <a:pt x="3221474" y="6632631"/>
                </a:lnTo>
                <a:lnTo>
                  <a:pt x="3216022" y="6638636"/>
                </a:lnTo>
                <a:close/>
              </a:path>
              <a:path w="3329305" h="6804025">
                <a:moveTo>
                  <a:pt x="2509273" y="299689"/>
                </a:moveTo>
                <a:lnTo>
                  <a:pt x="2063816" y="299689"/>
                </a:lnTo>
                <a:lnTo>
                  <a:pt x="2080321" y="296427"/>
                </a:lnTo>
                <a:lnTo>
                  <a:pt x="2093672" y="287483"/>
                </a:lnTo>
                <a:lnTo>
                  <a:pt x="2102607" y="274119"/>
                </a:lnTo>
                <a:lnTo>
                  <a:pt x="2105866" y="257598"/>
                </a:lnTo>
                <a:lnTo>
                  <a:pt x="2102607" y="241077"/>
                </a:lnTo>
                <a:lnTo>
                  <a:pt x="2093672" y="227713"/>
                </a:lnTo>
                <a:lnTo>
                  <a:pt x="2080321" y="218769"/>
                </a:lnTo>
                <a:lnTo>
                  <a:pt x="2063816" y="215507"/>
                </a:lnTo>
                <a:lnTo>
                  <a:pt x="2517957" y="215507"/>
                </a:lnTo>
                <a:lnTo>
                  <a:pt x="2517957" y="249180"/>
                </a:lnTo>
                <a:lnTo>
                  <a:pt x="2509924" y="298437"/>
                </a:lnTo>
                <a:lnTo>
                  <a:pt x="2509273" y="299689"/>
                </a:lnTo>
                <a:close/>
              </a:path>
              <a:path w="3329305" h="6804025">
                <a:moveTo>
                  <a:pt x="2033116" y="286220"/>
                </a:moveTo>
                <a:lnTo>
                  <a:pt x="1846838" y="286220"/>
                </a:lnTo>
                <a:lnTo>
                  <a:pt x="1857692" y="284116"/>
                </a:lnTo>
                <a:lnTo>
                  <a:pt x="1866812" y="278223"/>
                </a:lnTo>
                <a:lnTo>
                  <a:pt x="1873093" y="269173"/>
                </a:lnTo>
                <a:lnTo>
                  <a:pt x="1875432" y="257598"/>
                </a:lnTo>
                <a:lnTo>
                  <a:pt x="1873093" y="246023"/>
                </a:lnTo>
                <a:lnTo>
                  <a:pt x="1866812" y="236973"/>
                </a:lnTo>
                <a:lnTo>
                  <a:pt x="1857692" y="231081"/>
                </a:lnTo>
                <a:lnTo>
                  <a:pt x="1846838" y="228976"/>
                </a:lnTo>
                <a:lnTo>
                  <a:pt x="2033710" y="228976"/>
                </a:lnTo>
                <a:lnTo>
                  <a:pt x="2025262" y="241077"/>
                </a:lnTo>
                <a:lnTo>
                  <a:pt x="2021766" y="257598"/>
                </a:lnTo>
                <a:lnTo>
                  <a:pt x="2025025" y="274119"/>
                </a:lnTo>
                <a:lnTo>
                  <a:pt x="2033116" y="2862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938509" y="2589458"/>
            <a:ext cx="2984875" cy="64684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2177805" y="2644917"/>
            <a:ext cx="461009" cy="57785"/>
          </a:xfrm>
          <a:custGeom>
            <a:avLst/>
            <a:gdLst/>
            <a:ahLst/>
            <a:cxnLst/>
            <a:rect l="l" t="t" r="r" b="b"/>
            <a:pathLst>
              <a:path w="461009" h="57785">
                <a:moveTo>
                  <a:pt x="432274" y="57244"/>
                </a:moveTo>
                <a:lnTo>
                  <a:pt x="28594" y="57244"/>
                </a:lnTo>
                <a:lnTo>
                  <a:pt x="17739" y="55139"/>
                </a:lnTo>
                <a:lnTo>
                  <a:pt x="8620" y="49246"/>
                </a:lnTo>
                <a:lnTo>
                  <a:pt x="2339" y="40197"/>
                </a:lnTo>
                <a:lnTo>
                  <a:pt x="0" y="28622"/>
                </a:lnTo>
                <a:lnTo>
                  <a:pt x="2339" y="17046"/>
                </a:lnTo>
                <a:lnTo>
                  <a:pt x="8620" y="7997"/>
                </a:lnTo>
                <a:lnTo>
                  <a:pt x="17739" y="2104"/>
                </a:lnTo>
                <a:lnTo>
                  <a:pt x="28594" y="0"/>
                </a:lnTo>
                <a:lnTo>
                  <a:pt x="432274" y="0"/>
                </a:lnTo>
                <a:lnTo>
                  <a:pt x="443128" y="2104"/>
                </a:lnTo>
                <a:lnTo>
                  <a:pt x="452248" y="7997"/>
                </a:lnTo>
                <a:lnTo>
                  <a:pt x="458529" y="17046"/>
                </a:lnTo>
                <a:lnTo>
                  <a:pt x="460868" y="28622"/>
                </a:lnTo>
                <a:lnTo>
                  <a:pt x="458529" y="40197"/>
                </a:lnTo>
                <a:lnTo>
                  <a:pt x="452248" y="49246"/>
                </a:lnTo>
                <a:lnTo>
                  <a:pt x="443128" y="55139"/>
                </a:lnTo>
                <a:lnTo>
                  <a:pt x="432274" y="57244"/>
                </a:lnTo>
                <a:close/>
              </a:path>
            </a:pathLst>
          </a:custGeom>
          <a:solidFill>
            <a:srgbClr val="54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2784974" y="2631444"/>
            <a:ext cx="84167" cy="8418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692597" y="3291439"/>
            <a:ext cx="37465" cy="283210"/>
          </a:xfrm>
          <a:custGeom>
            <a:avLst/>
            <a:gdLst/>
            <a:ahLst/>
            <a:cxnLst/>
            <a:rect l="l" t="t" r="r" b="b"/>
            <a:pathLst>
              <a:path w="37465" h="283210">
                <a:moveTo>
                  <a:pt x="37004" y="282853"/>
                </a:moveTo>
                <a:lnTo>
                  <a:pt x="22707" y="279906"/>
                </a:lnTo>
                <a:lnTo>
                  <a:pt x="10933" y="271909"/>
                </a:lnTo>
                <a:lnTo>
                  <a:pt x="2943" y="260124"/>
                </a:lnTo>
                <a:lnTo>
                  <a:pt x="0" y="245813"/>
                </a:lnTo>
                <a:lnTo>
                  <a:pt x="0" y="35356"/>
                </a:lnTo>
                <a:lnTo>
                  <a:pt x="2943" y="21308"/>
                </a:lnTo>
                <a:lnTo>
                  <a:pt x="10933" y="10101"/>
                </a:lnTo>
                <a:lnTo>
                  <a:pt x="22707" y="2683"/>
                </a:lnTo>
                <a:lnTo>
                  <a:pt x="37004" y="0"/>
                </a:lnTo>
                <a:lnTo>
                  <a:pt x="37004" y="282853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711099" y="3784749"/>
            <a:ext cx="0" cy="510540"/>
          </a:xfrm>
          <a:custGeom>
            <a:avLst/>
            <a:gdLst/>
            <a:ahLst/>
            <a:cxnLst/>
            <a:rect l="l" t="t" r="r" b="b"/>
            <a:pathLst>
              <a:path h="510539">
                <a:moveTo>
                  <a:pt x="0" y="0"/>
                </a:moveTo>
                <a:lnTo>
                  <a:pt x="0" y="510146"/>
                </a:lnTo>
              </a:path>
            </a:pathLst>
          </a:custGeom>
          <a:ln w="3700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711099" y="4406016"/>
            <a:ext cx="0" cy="512445"/>
          </a:xfrm>
          <a:custGeom>
            <a:avLst/>
            <a:gdLst/>
            <a:ahLst/>
            <a:cxnLst/>
            <a:rect l="l" t="t" r="r" b="b"/>
            <a:pathLst>
              <a:path h="512445">
                <a:moveTo>
                  <a:pt x="0" y="0"/>
                </a:moveTo>
                <a:lnTo>
                  <a:pt x="0" y="511829"/>
                </a:lnTo>
              </a:path>
            </a:pathLst>
          </a:custGeom>
          <a:ln w="3700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4144065" y="3953114"/>
            <a:ext cx="0" cy="820419"/>
          </a:xfrm>
          <a:custGeom>
            <a:avLst/>
            <a:gdLst/>
            <a:ahLst/>
            <a:cxnLst/>
            <a:rect l="l" t="t" r="r" b="b"/>
            <a:pathLst>
              <a:path h="820420">
                <a:moveTo>
                  <a:pt x="0" y="0"/>
                </a:moveTo>
                <a:lnTo>
                  <a:pt x="0" y="819938"/>
                </a:lnTo>
              </a:path>
            </a:pathLst>
          </a:custGeom>
          <a:ln w="3700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729600" y="2382267"/>
            <a:ext cx="3395979" cy="6871334"/>
          </a:xfrm>
          <a:custGeom>
            <a:avLst/>
            <a:gdLst/>
            <a:ahLst/>
            <a:cxnLst/>
            <a:rect l="l" t="t" r="r" b="b"/>
            <a:pathLst>
              <a:path w="3395980" h="6871334">
                <a:moveTo>
                  <a:pt x="2893043" y="6870980"/>
                </a:moveTo>
                <a:lnTo>
                  <a:pt x="502918" y="6870980"/>
                </a:lnTo>
                <a:lnTo>
                  <a:pt x="454519" y="6868673"/>
                </a:lnTo>
                <a:lnTo>
                  <a:pt x="407414" y="6861894"/>
                </a:lnTo>
                <a:lnTo>
                  <a:pt x="361814" y="6850855"/>
                </a:lnTo>
                <a:lnTo>
                  <a:pt x="317932" y="6835767"/>
                </a:lnTo>
                <a:lnTo>
                  <a:pt x="275978" y="6816843"/>
                </a:lnTo>
                <a:lnTo>
                  <a:pt x="236165" y="6794293"/>
                </a:lnTo>
                <a:lnTo>
                  <a:pt x="198704" y="6768330"/>
                </a:lnTo>
                <a:lnTo>
                  <a:pt x="163806" y="6739166"/>
                </a:lnTo>
                <a:lnTo>
                  <a:pt x="131684" y="6707012"/>
                </a:lnTo>
                <a:lnTo>
                  <a:pt x="102548" y="6672081"/>
                </a:lnTo>
                <a:lnTo>
                  <a:pt x="76611" y="6634583"/>
                </a:lnTo>
                <a:lnTo>
                  <a:pt x="54083" y="6594731"/>
                </a:lnTo>
                <a:lnTo>
                  <a:pt x="35177" y="6552736"/>
                </a:lnTo>
                <a:lnTo>
                  <a:pt x="20104" y="6508811"/>
                </a:lnTo>
                <a:lnTo>
                  <a:pt x="9076" y="6463166"/>
                </a:lnTo>
                <a:lnTo>
                  <a:pt x="2304" y="6416015"/>
                </a:lnTo>
                <a:lnTo>
                  <a:pt x="80" y="6369252"/>
                </a:lnTo>
                <a:lnTo>
                  <a:pt x="0" y="503411"/>
                </a:lnTo>
                <a:lnTo>
                  <a:pt x="630" y="477920"/>
                </a:lnTo>
                <a:lnTo>
                  <a:pt x="5676" y="426937"/>
                </a:lnTo>
                <a:lnTo>
                  <a:pt x="15348" y="377979"/>
                </a:lnTo>
                <a:lnTo>
                  <a:pt x="28318" y="335914"/>
                </a:lnTo>
                <a:lnTo>
                  <a:pt x="50460" y="284537"/>
                </a:lnTo>
                <a:lnTo>
                  <a:pt x="74008" y="242445"/>
                </a:lnTo>
                <a:lnTo>
                  <a:pt x="111590" y="187200"/>
                </a:lnTo>
                <a:lnTo>
                  <a:pt x="148016" y="146477"/>
                </a:lnTo>
                <a:lnTo>
                  <a:pt x="156846" y="138638"/>
                </a:lnTo>
                <a:lnTo>
                  <a:pt x="174507" y="122327"/>
                </a:lnTo>
                <a:lnTo>
                  <a:pt x="221695" y="85880"/>
                </a:lnTo>
                <a:lnTo>
                  <a:pt x="263025" y="60866"/>
                </a:lnTo>
                <a:lnTo>
                  <a:pt x="307002" y="39740"/>
                </a:lnTo>
                <a:lnTo>
                  <a:pt x="353303" y="22795"/>
                </a:lnTo>
                <a:lnTo>
                  <a:pt x="401606" y="10327"/>
                </a:lnTo>
                <a:lnTo>
                  <a:pt x="451585" y="2631"/>
                </a:lnTo>
                <a:lnTo>
                  <a:pt x="502918" y="0"/>
                </a:lnTo>
                <a:lnTo>
                  <a:pt x="2894725" y="0"/>
                </a:lnTo>
                <a:lnTo>
                  <a:pt x="2945970" y="2542"/>
                </a:lnTo>
                <a:lnTo>
                  <a:pt x="2995743" y="10033"/>
                </a:lnTo>
                <a:lnTo>
                  <a:pt x="3043810" y="22265"/>
                </a:lnTo>
                <a:lnTo>
                  <a:pt x="3075191" y="33672"/>
                </a:lnTo>
                <a:lnTo>
                  <a:pt x="502918" y="33672"/>
                </a:lnTo>
                <a:lnTo>
                  <a:pt x="454962" y="36100"/>
                </a:lnTo>
                <a:lnTo>
                  <a:pt x="408385" y="43225"/>
                </a:lnTo>
                <a:lnTo>
                  <a:pt x="363424" y="54815"/>
                </a:lnTo>
                <a:lnTo>
                  <a:pt x="320316" y="70634"/>
                </a:lnTo>
                <a:lnTo>
                  <a:pt x="279297" y="90448"/>
                </a:lnTo>
                <a:lnTo>
                  <a:pt x="240605" y="114024"/>
                </a:lnTo>
                <a:lnTo>
                  <a:pt x="204475" y="141127"/>
                </a:lnTo>
                <a:lnTo>
                  <a:pt x="171143" y="171521"/>
                </a:lnTo>
                <a:lnTo>
                  <a:pt x="140848" y="204975"/>
                </a:lnTo>
                <a:lnTo>
                  <a:pt x="113824" y="241252"/>
                </a:lnTo>
                <a:lnTo>
                  <a:pt x="90309" y="280118"/>
                </a:lnTo>
                <a:lnTo>
                  <a:pt x="70539" y="321340"/>
                </a:lnTo>
                <a:lnTo>
                  <a:pt x="54750" y="364683"/>
                </a:lnTo>
                <a:lnTo>
                  <a:pt x="43180" y="409913"/>
                </a:lnTo>
                <a:lnTo>
                  <a:pt x="36064" y="456795"/>
                </a:lnTo>
                <a:lnTo>
                  <a:pt x="33724" y="503411"/>
                </a:lnTo>
                <a:lnTo>
                  <a:pt x="33640" y="6369252"/>
                </a:lnTo>
                <a:lnTo>
                  <a:pt x="36064" y="6417255"/>
                </a:lnTo>
                <a:lnTo>
                  <a:pt x="43180" y="6463878"/>
                </a:lnTo>
                <a:lnTo>
                  <a:pt x="54750" y="6508883"/>
                </a:lnTo>
                <a:lnTo>
                  <a:pt x="70539" y="6552033"/>
                </a:lnTo>
                <a:lnTo>
                  <a:pt x="90309" y="6593092"/>
                </a:lnTo>
                <a:lnTo>
                  <a:pt x="113824" y="6631822"/>
                </a:lnTo>
                <a:lnTo>
                  <a:pt x="140848" y="6667988"/>
                </a:lnTo>
                <a:lnTo>
                  <a:pt x="171143" y="6701352"/>
                </a:lnTo>
                <a:lnTo>
                  <a:pt x="204475" y="6731677"/>
                </a:lnTo>
                <a:lnTo>
                  <a:pt x="240605" y="6758727"/>
                </a:lnTo>
                <a:lnTo>
                  <a:pt x="279297" y="6782266"/>
                </a:lnTo>
                <a:lnTo>
                  <a:pt x="320316" y="6802055"/>
                </a:lnTo>
                <a:lnTo>
                  <a:pt x="363424" y="6817859"/>
                </a:lnTo>
                <a:lnTo>
                  <a:pt x="408385" y="6829441"/>
                </a:lnTo>
                <a:lnTo>
                  <a:pt x="454962" y="6836563"/>
                </a:lnTo>
                <a:lnTo>
                  <a:pt x="502918" y="6838990"/>
                </a:lnTo>
                <a:lnTo>
                  <a:pt x="3068656" y="6838990"/>
                </a:lnTo>
                <a:lnTo>
                  <a:pt x="3034148" y="6850855"/>
                </a:lnTo>
                <a:lnTo>
                  <a:pt x="2988548" y="6861894"/>
                </a:lnTo>
                <a:lnTo>
                  <a:pt x="2941443" y="6868673"/>
                </a:lnTo>
                <a:lnTo>
                  <a:pt x="2893043" y="6870980"/>
                </a:lnTo>
                <a:close/>
              </a:path>
              <a:path w="3395980" h="6871334">
                <a:moveTo>
                  <a:pt x="3068656" y="6838990"/>
                </a:moveTo>
                <a:lnTo>
                  <a:pt x="2893043" y="6838990"/>
                </a:lnTo>
                <a:lnTo>
                  <a:pt x="2941000" y="6836563"/>
                </a:lnTo>
                <a:lnTo>
                  <a:pt x="2987577" y="6829441"/>
                </a:lnTo>
                <a:lnTo>
                  <a:pt x="3032538" y="6817859"/>
                </a:lnTo>
                <a:lnTo>
                  <a:pt x="3075646" y="6802055"/>
                </a:lnTo>
                <a:lnTo>
                  <a:pt x="3116664" y="6782266"/>
                </a:lnTo>
                <a:lnTo>
                  <a:pt x="3155357" y="6758727"/>
                </a:lnTo>
                <a:lnTo>
                  <a:pt x="3191487" y="6731677"/>
                </a:lnTo>
                <a:lnTo>
                  <a:pt x="3224818" y="6701352"/>
                </a:lnTo>
                <a:lnTo>
                  <a:pt x="3255114" y="6667988"/>
                </a:lnTo>
                <a:lnTo>
                  <a:pt x="3282138" y="6631822"/>
                </a:lnTo>
                <a:lnTo>
                  <a:pt x="3305653" y="6593092"/>
                </a:lnTo>
                <a:lnTo>
                  <a:pt x="3325423" y="6552033"/>
                </a:lnTo>
                <a:lnTo>
                  <a:pt x="3341230" y="6508811"/>
                </a:lnTo>
                <a:lnTo>
                  <a:pt x="3352782" y="6463878"/>
                </a:lnTo>
                <a:lnTo>
                  <a:pt x="3359897" y="6417255"/>
                </a:lnTo>
                <a:lnTo>
                  <a:pt x="3362322" y="6369252"/>
                </a:lnTo>
                <a:lnTo>
                  <a:pt x="3362322" y="503411"/>
                </a:lnTo>
                <a:lnTo>
                  <a:pt x="3359897" y="455407"/>
                </a:lnTo>
                <a:lnTo>
                  <a:pt x="3352782" y="408785"/>
                </a:lnTo>
                <a:lnTo>
                  <a:pt x="3341211" y="363780"/>
                </a:lnTo>
                <a:lnTo>
                  <a:pt x="3325423" y="320630"/>
                </a:lnTo>
                <a:lnTo>
                  <a:pt x="3305653" y="279571"/>
                </a:lnTo>
                <a:lnTo>
                  <a:pt x="3282138" y="240841"/>
                </a:lnTo>
                <a:lnTo>
                  <a:pt x="3255114" y="204675"/>
                </a:lnTo>
                <a:lnTo>
                  <a:pt x="3224818" y="171311"/>
                </a:lnTo>
                <a:lnTo>
                  <a:pt x="3191487" y="140986"/>
                </a:lnTo>
                <a:lnTo>
                  <a:pt x="3155357" y="113935"/>
                </a:lnTo>
                <a:lnTo>
                  <a:pt x="3116664" y="90397"/>
                </a:lnTo>
                <a:lnTo>
                  <a:pt x="3075646" y="70608"/>
                </a:lnTo>
                <a:lnTo>
                  <a:pt x="3032538" y="54804"/>
                </a:lnTo>
                <a:lnTo>
                  <a:pt x="2987577" y="43222"/>
                </a:lnTo>
                <a:lnTo>
                  <a:pt x="2941000" y="36099"/>
                </a:lnTo>
                <a:lnTo>
                  <a:pt x="2893043" y="33672"/>
                </a:lnTo>
                <a:lnTo>
                  <a:pt x="3075191" y="33672"/>
                </a:lnTo>
                <a:lnTo>
                  <a:pt x="3133883" y="60130"/>
                </a:lnTo>
                <a:lnTo>
                  <a:pt x="3175419" y="85350"/>
                </a:lnTo>
                <a:lnTo>
                  <a:pt x="3214306" y="114488"/>
                </a:lnTo>
                <a:lnTo>
                  <a:pt x="3249628" y="146477"/>
                </a:lnTo>
                <a:lnTo>
                  <a:pt x="3285344" y="187437"/>
                </a:lnTo>
                <a:lnTo>
                  <a:pt x="3310811" y="222241"/>
                </a:lnTo>
                <a:lnTo>
                  <a:pt x="3336041" y="262860"/>
                </a:lnTo>
                <a:lnTo>
                  <a:pt x="3354700" y="301241"/>
                </a:lnTo>
                <a:lnTo>
                  <a:pt x="3374096" y="353566"/>
                </a:lnTo>
                <a:lnTo>
                  <a:pt x="3385870" y="402392"/>
                </a:lnTo>
                <a:lnTo>
                  <a:pt x="3393439" y="451639"/>
                </a:lnTo>
                <a:lnTo>
                  <a:pt x="3395962" y="503411"/>
                </a:lnTo>
                <a:lnTo>
                  <a:pt x="3395882" y="6369252"/>
                </a:lnTo>
                <a:lnTo>
                  <a:pt x="3393658" y="6416015"/>
                </a:lnTo>
                <a:lnTo>
                  <a:pt x="3386885" y="6463166"/>
                </a:lnTo>
                <a:lnTo>
                  <a:pt x="3375832" y="6508883"/>
                </a:lnTo>
                <a:lnTo>
                  <a:pt x="3360784" y="6552736"/>
                </a:lnTo>
                <a:lnTo>
                  <a:pt x="3341878" y="6594731"/>
                </a:lnTo>
                <a:lnTo>
                  <a:pt x="3319351" y="6634583"/>
                </a:lnTo>
                <a:lnTo>
                  <a:pt x="3293413" y="6672081"/>
                </a:lnTo>
                <a:lnTo>
                  <a:pt x="3264278" y="6707012"/>
                </a:lnTo>
                <a:lnTo>
                  <a:pt x="3232155" y="6739166"/>
                </a:lnTo>
                <a:lnTo>
                  <a:pt x="3197258" y="6768330"/>
                </a:lnTo>
                <a:lnTo>
                  <a:pt x="3159797" y="6794293"/>
                </a:lnTo>
                <a:lnTo>
                  <a:pt x="3119983" y="6816843"/>
                </a:lnTo>
                <a:lnTo>
                  <a:pt x="3078030" y="6835767"/>
                </a:lnTo>
                <a:lnTo>
                  <a:pt x="3068656" y="6838990"/>
                </a:lnTo>
                <a:close/>
              </a:path>
            </a:pathLst>
          </a:custGeom>
          <a:solidFill>
            <a:srgbClr val="54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1119510" y="5049901"/>
            <a:ext cx="1687830" cy="38163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466725" marR="5080" indent="-454659">
              <a:lnSpc>
                <a:spcPct val="103000"/>
              </a:lnSpc>
              <a:spcBef>
                <a:spcPts val="60"/>
              </a:spcBef>
            </a:pPr>
            <a:r>
              <a:rPr sz="1150" spc="-40" dirty="0">
                <a:solidFill>
                  <a:srgbClr val="FFFFFF"/>
                </a:solidFill>
                <a:latin typeface="Trebuchet MS"/>
                <a:cs typeface="Trebuchet MS"/>
              </a:rPr>
              <a:t>Проживание </a:t>
            </a:r>
            <a:r>
              <a:rPr sz="1150" spc="-45" dirty="0">
                <a:solidFill>
                  <a:srgbClr val="FFFFFF"/>
                </a:solidFill>
                <a:latin typeface="Trebuchet MS"/>
                <a:cs typeface="Trebuchet MS"/>
              </a:rPr>
              <a:t>в</a:t>
            </a:r>
            <a:r>
              <a:rPr sz="115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45" dirty="0">
                <a:solidFill>
                  <a:srgbClr val="FFFFFF"/>
                </a:solidFill>
                <a:latin typeface="Trebuchet MS"/>
                <a:cs typeface="Trebuchet MS"/>
              </a:rPr>
              <a:t>общежитии  </a:t>
            </a:r>
            <a:r>
              <a:rPr sz="1150" spc="-25" dirty="0">
                <a:solidFill>
                  <a:srgbClr val="FFFFFF"/>
                </a:solidFill>
                <a:latin typeface="Trebuchet MS"/>
                <a:cs typeface="Trebuchet MS"/>
              </a:rPr>
              <a:t>2500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118656" y="5603400"/>
            <a:ext cx="1124585" cy="459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7359" marR="5080" indent="-455295">
              <a:lnSpc>
                <a:spcPct val="123800"/>
              </a:lnSpc>
              <a:spcBef>
                <a:spcPts val="100"/>
              </a:spcBef>
            </a:pPr>
            <a:r>
              <a:rPr sz="1150" spc="-45" dirty="0">
                <a:solidFill>
                  <a:srgbClr val="FFFFFF"/>
                </a:solidFill>
                <a:latin typeface="Trebuchet MS"/>
                <a:cs typeface="Trebuchet MS"/>
              </a:rPr>
              <a:t>Взнос в</a:t>
            </a:r>
            <a:r>
              <a:rPr sz="1150" spc="-1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65" dirty="0">
                <a:solidFill>
                  <a:srgbClr val="FFFFFF"/>
                </a:solidFill>
                <a:latin typeface="Trebuchet MS"/>
                <a:cs typeface="Trebuchet MS"/>
              </a:rPr>
              <a:t>студсовет  </a:t>
            </a:r>
            <a:r>
              <a:rPr sz="1150" spc="-25" dirty="0">
                <a:solidFill>
                  <a:srgbClr val="FFFFFF"/>
                </a:solidFill>
                <a:latin typeface="Trebuchet MS"/>
                <a:cs typeface="Trebuchet MS"/>
              </a:rPr>
              <a:t>700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119510" y="6276508"/>
            <a:ext cx="1526540" cy="369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55"/>
              </a:lnSpc>
              <a:spcBef>
                <a:spcPts val="100"/>
              </a:spcBef>
            </a:pP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Курсы китайского</a:t>
            </a:r>
            <a:r>
              <a:rPr sz="1150" spc="-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50" dirty="0">
                <a:solidFill>
                  <a:srgbClr val="FFFFFF"/>
                </a:solidFill>
                <a:latin typeface="Trebuchet MS"/>
                <a:cs typeface="Trebuchet MS"/>
              </a:rPr>
              <a:t>языка</a:t>
            </a:r>
            <a:endParaRPr sz="1150">
              <a:latin typeface="Trebuchet MS"/>
              <a:cs typeface="Trebuchet MS"/>
            </a:endParaRPr>
          </a:p>
          <a:p>
            <a:pPr marL="466725">
              <a:lnSpc>
                <a:spcPts val="1355"/>
              </a:lnSpc>
            </a:pPr>
            <a:r>
              <a:rPr sz="1150" spc="-25" dirty="0">
                <a:solidFill>
                  <a:srgbClr val="FFFFFF"/>
                </a:solidFill>
                <a:latin typeface="Trebuchet MS"/>
                <a:cs typeface="Trebuchet MS"/>
              </a:rPr>
              <a:t>1000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119510" y="4094858"/>
            <a:ext cx="777240" cy="465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1565"/>
              </a:lnSpc>
              <a:spcBef>
                <a:spcPts val="130"/>
              </a:spcBef>
            </a:pPr>
            <a:r>
              <a:rPr sz="1350" b="1" spc="-120" dirty="0">
                <a:solidFill>
                  <a:srgbClr val="1A6BF7"/>
                </a:solidFill>
                <a:latin typeface="Times New Roman"/>
                <a:cs typeface="Times New Roman"/>
              </a:rPr>
              <a:t>О</a:t>
            </a:r>
            <a:r>
              <a:rPr sz="1350" b="1" spc="55" dirty="0">
                <a:solidFill>
                  <a:srgbClr val="1A6BF7"/>
                </a:solidFill>
                <a:latin typeface="Times New Roman"/>
                <a:cs typeface="Times New Roman"/>
              </a:rPr>
              <a:t>б</a:t>
            </a:r>
            <a:r>
              <a:rPr sz="1350" b="1" spc="-25" dirty="0">
                <a:solidFill>
                  <a:srgbClr val="1A6BF7"/>
                </a:solidFill>
                <a:latin typeface="Times New Roman"/>
                <a:cs typeface="Times New Roman"/>
              </a:rPr>
              <a:t>у</a:t>
            </a:r>
            <a:r>
              <a:rPr sz="1350" b="1" spc="-95" dirty="0">
                <a:solidFill>
                  <a:srgbClr val="1A6BF7"/>
                </a:solidFill>
                <a:latin typeface="Times New Roman"/>
                <a:cs typeface="Times New Roman"/>
              </a:rPr>
              <a:t>ч</a:t>
            </a:r>
            <a:r>
              <a:rPr sz="1350" b="1" spc="90" dirty="0">
                <a:solidFill>
                  <a:srgbClr val="1A6BF7"/>
                </a:solidFill>
                <a:latin typeface="Times New Roman"/>
                <a:cs typeface="Times New Roman"/>
              </a:rPr>
              <a:t>е</a:t>
            </a:r>
            <a:r>
              <a:rPr sz="1350" b="1" spc="-30" dirty="0">
                <a:solidFill>
                  <a:srgbClr val="1A6BF7"/>
                </a:solidFill>
                <a:latin typeface="Times New Roman"/>
                <a:cs typeface="Times New Roman"/>
              </a:rPr>
              <a:t>н</a:t>
            </a:r>
            <a:r>
              <a:rPr sz="1350" b="1" spc="-15" dirty="0">
                <a:solidFill>
                  <a:srgbClr val="1A6BF7"/>
                </a:solidFill>
                <a:latin typeface="Times New Roman"/>
                <a:cs typeface="Times New Roman"/>
              </a:rPr>
              <a:t>и</a:t>
            </a:r>
            <a:r>
              <a:rPr sz="1350" b="1" spc="95" dirty="0">
                <a:solidFill>
                  <a:srgbClr val="1A6BF7"/>
                </a:solidFill>
                <a:latin typeface="Times New Roman"/>
                <a:cs typeface="Times New Roman"/>
              </a:rPr>
              <a:t>е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ts val="1864"/>
              </a:lnSpc>
            </a:pPr>
            <a:r>
              <a:rPr sz="1600" b="1" spc="5" dirty="0">
                <a:solidFill>
                  <a:srgbClr val="1A6BF7"/>
                </a:solidFill>
                <a:latin typeface="Times New Roman"/>
                <a:cs typeface="Times New Roman"/>
              </a:rPr>
              <a:t>25000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title"/>
          </p:nvPr>
        </p:nvSpPr>
        <p:spPr>
          <a:xfrm>
            <a:off x="1016000" y="997540"/>
            <a:ext cx="12609830" cy="8013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290" dirty="0"/>
              <a:t>Мобильное </a:t>
            </a:r>
            <a:r>
              <a:rPr spc="445" dirty="0"/>
              <a:t>приложение</a:t>
            </a:r>
            <a:r>
              <a:rPr spc="-484" dirty="0"/>
              <a:t> </a:t>
            </a:r>
            <a:r>
              <a:rPr spc="350" dirty="0"/>
              <a:t>"Аксиома"</a:t>
            </a:r>
          </a:p>
        </p:txBody>
      </p:sp>
      <p:sp>
        <p:nvSpPr>
          <p:cNvPr id="36" name="object 36"/>
          <p:cNvSpPr/>
          <p:nvPr/>
        </p:nvSpPr>
        <p:spPr>
          <a:xfrm>
            <a:off x="5963625" y="3970001"/>
            <a:ext cx="1551370" cy="15497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969648" y="5116127"/>
            <a:ext cx="1330325" cy="106870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68580" marR="60960" algn="ctr">
              <a:lnSpc>
                <a:spcPts val="1600"/>
              </a:lnSpc>
              <a:spcBef>
                <a:spcPts val="330"/>
              </a:spcBef>
            </a:pPr>
            <a:r>
              <a:rPr sz="1500" spc="-215" dirty="0">
                <a:latin typeface="Verdana"/>
                <a:cs typeface="Verdana"/>
              </a:rPr>
              <a:t>П</a:t>
            </a:r>
            <a:r>
              <a:rPr sz="1500" spc="-325" dirty="0">
                <a:latin typeface="Verdana"/>
                <a:cs typeface="Verdana"/>
              </a:rPr>
              <a:t> </a:t>
            </a:r>
            <a:r>
              <a:rPr sz="1500" spc="-20" dirty="0">
                <a:latin typeface="Verdana"/>
                <a:cs typeface="Verdana"/>
              </a:rPr>
              <a:t>Р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М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0" dirty="0">
                <a:latin typeface="Verdana"/>
                <a:cs typeface="Verdana"/>
              </a:rPr>
              <a:t>Р 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0" dirty="0">
                <a:latin typeface="Verdana"/>
                <a:cs typeface="Verdana"/>
              </a:rPr>
              <a:t>Р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 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П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Н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25" dirty="0">
                <a:latin typeface="Verdana"/>
                <a:cs typeface="Verdana"/>
              </a:rPr>
              <a:t>Я</a:t>
            </a:r>
            <a:endParaRPr sz="1500">
              <a:latin typeface="Verdana"/>
              <a:cs typeface="Verdana"/>
            </a:endParaRPr>
          </a:p>
          <a:p>
            <a:pPr marL="12065" marR="5080" algn="ctr">
              <a:lnSpc>
                <a:spcPts val="1600"/>
              </a:lnSpc>
            </a:pP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25" dirty="0">
                <a:latin typeface="Verdana"/>
                <a:cs typeface="Verdana"/>
              </a:rPr>
              <a:t> </a:t>
            </a:r>
            <a:r>
              <a:rPr sz="1500" spc="-145" dirty="0">
                <a:latin typeface="Verdana"/>
                <a:cs typeface="Verdana"/>
              </a:rPr>
              <a:t>Б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Н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 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155" dirty="0">
                <a:latin typeface="Verdana"/>
                <a:cs typeface="Verdana"/>
              </a:rPr>
              <a:t>Ч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29" dirty="0">
                <a:latin typeface="Verdana"/>
                <a:cs typeface="Verdana"/>
              </a:rPr>
              <a:t>Е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endParaRPr sz="1500">
              <a:latin typeface="Verdana"/>
              <a:cs typeface="Verdan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906825" y="5749707"/>
            <a:ext cx="1591897" cy="158960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032895" y="6690206"/>
            <a:ext cx="1918970" cy="88265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05104" marR="197485" indent="-635" algn="ctr">
              <a:lnSpc>
                <a:spcPts val="1630"/>
              </a:lnSpc>
              <a:spcBef>
                <a:spcPts val="335"/>
              </a:spcBef>
            </a:pPr>
            <a:r>
              <a:rPr sz="1550" spc="-30" dirty="0">
                <a:latin typeface="Verdana"/>
                <a:cs typeface="Verdana"/>
              </a:rPr>
              <a:t>Р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5" dirty="0">
                <a:latin typeface="Verdana"/>
                <a:cs typeface="Verdana"/>
              </a:rPr>
              <a:t>А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50" dirty="0">
                <a:latin typeface="Verdana"/>
                <a:cs typeface="Verdana"/>
              </a:rPr>
              <a:t>З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80" dirty="0">
                <a:latin typeface="Verdana"/>
                <a:cs typeface="Verdana"/>
              </a:rPr>
              <a:t>М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45" dirty="0">
                <a:latin typeface="Verdana"/>
                <a:cs typeface="Verdana"/>
              </a:rPr>
              <a:t>Е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204" dirty="0">
                <a:latin typeface="Verdana"/>
                <a:cs typeface="Verdana"/>
              </a:rPr>
              <a:t>Щ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45" dirty="0">
                <a:latin typeface="Verdana"/>
                <a:cs typeface="Verdana"/>
              </a:rPr>
              <a:t>Е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Н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И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245" dirty="0">
                <a:latin typeface="Verdana"/>
                <a:cs typeface="Verdana"/>
              </a:rPr>
              <a:t>Е  </a:t>
            </a:r>
            <a:r>
              <a:rPr sz="1550" spc="-15" dirty="0">
                <a:latin typeface="Verdana"/>
                <a:cs typeface="Verdana"/>
              </a:rPr>
              <a:t>А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00" dirty="0">
                <a:latin typeface="Verdana"/>
                <a:cs typeface="Verdana"/>
              </a:rPr>
              <a:t>К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65" dirty="0">
                <a:latin typeface="Verdana"/>
                <a:cs typeface="Verdana"/>
              </a:rPr>
              <a:t>Т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20" dirty="0">
                <a:latin typeface="Verdana"/>
                <a:cs typeface="Verdana"/>
              </a:rPr>
              <a:t>У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5" dirty="0">
                <a:latin typeface="Verdana"/>
                <a:cs typeface="Verdana"/>
              </a:rPr>
              <a:t>А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85" dirty="0">
                <a:latin typeface="Verdana"/>
                <a:cs typeface="Verdana"/>
              </a:rPr>
              <a:t>Л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50" dirty="0">
                <a:latin typeface="Verdana"/>
                <a:cs typeface="Verdana"/>
              </a:rPr>
              <a:t>Ь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Н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65" dirty="0">
                <a:latin typeface="Verdana"/>
                <a:cs typeface="Verdana"/>
              </a:rPr>
              <a:t>О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Й</a:t>
            </a:r>
            <a:endParaRPr sz="1550">
              <a:latin typeface="Verdana"/>
              <a:cs typeface="Verdana"/>
            </a:endParaRPr>
          </a:p>
          <a:p>
            <a:pPr marL="12700" marR="5080" algn="ctr">
              <a:lnSpc>
                <a:spcPts val="1630"/>
              </a:lnSpc>
              <a:spcBef>
                <a:spcPts val="5"/>
              </a:spcBef>
              <a:tabLst>
                <a:tab pos="1315085" algn="l"/>
                <a:tab pos="1769110" algn="l"/>
              </a:tabLst>
            </a:pPr>
            <a:r>
              <a:rPr sz="1550" spc="-95" dirty="0">
                <a:latin typeface="Verdana"/>
                <a:cs typeface="Verdana"/>
              </a:rPr>
              <a:t>И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Н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30" dirty="0">
                <a:latin typeface="Verdana"/>
                <a:cs typeface="Verdana"/>
              </a:rPr>
              <a:t>Ф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65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30" dirty="0">
                <a:latin typeface="Verdana"/>
                <a:cs typeface="Verdana"/>
              </a:rPr>
              <a:t>Р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80" dirty="0">
                <a:latin typeface="Verdana"/>
                <a:cs typeface="Verdana"/>
              </a:rPr>
              <a:t>М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5" dirty="0">
                <a:latin typeface="Verdana"/>
                <a:cs typeface="Verdana"/>
              </a:rPr>
              <a:t>А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55" dirty="0">
                <a:latin typeface="Verdana"/>
                <a:cs typeface="Verdana"/>
              </a:rPr>
              <a:t>Ц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И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И</a:t>
            </a:r>
            <a:r>
              <a:rPr sz="1550" dirty="0">
                <a:latin typeface="Verdana"/>
                <a:cs typeface="Verdana"/>
              </a:rPr>
              <a:t>	</a:t>
            </a:r>
            <a:r>
              <a:rPr sz="1550" spc="-60" dirty="0">
                <a:latin typeface="Verdana"/>
                <a:cs typeface="Verdana"/>
              </a:rPr>
              <a:t>И  </a:t>
            </a:r>
            <a:r>
              <a:rPr sz="1550" spc="-229" dirty="0">
                <a:latin typeface="Verdana"/>
                <a:cs typeface="Verdana"/>
              </a:rPr>
              <a:t>Н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65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60" dirty="0">
                <a:latin typeface="Verdana"/>
                <a:cs typeface="Verdana"/>
              </a:rPr>
              <a:t>В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-65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55" dirty="0">
                <a:latin typeface="Verdana"/>
                <a:cs typeface="Verdana"/>
              </a:rPr>
              <a:t>С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65" dirty="0">
                <a:latin typeface="Verdana"/>
                <a:cs typeface="Verdana"/>
              </a:rPr>
              <a:t>Т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-245" dirty="0">
                <a:latin typeface="Verdana"/>
                <a:cs typeface="Verdana"/>
              </a:rPr>
              <a:t>Е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Й	</a:t>
            </a:r>
            <a:r>
              <a:rPr sz="1550" spc="-160" dirty="0">
                <a:latin typeface="Verdana"/>
                <a:cs typeface="Verdana"/>
              </a:rPr>
              <a:t>В</a:t>
            </a:r>
            <a:r>
              <a:rPr sz="1550" spc="-350" dirty="0">
                <a:latin typeface="Verdana"/>
                <a:cs typeface="Verdana"/>
              </a:rPr>
              <a:t> </a:t>
            </a:r>
            <a:r>
              <a:rPr sz="1550" spc="20" dirty="0">
                <a:latin typeface="Verdana"/>
                <a:cs typeface="Verdana"/>
              </a:rPr>
              <a:t>У</a:t>
            </a:r>
            <a:r>
              <a:rPr sz="1550" spc="-350" dirty="0">
                <a:latin typeface="Verdana"/>
                <a:cs typeface="Verdana"/>
              </a:rPr>
              <a:t> </a:t>
            </a:r>
            <a:r>
              <a:rPr sz="1550" spc="-150" dirty="0">
                <a:latin typeface="Verdana"/>
                <a:cs typeface="Verdana"/>
              </a:rPr>
              <a:t>З</a:t>
            </a:r>
            <a:r>
              <a:rPr sz="1550" spc="-355" dirty="0">
                <a:latin typeface="Verdana"/>
                <a:cs typeface="Verdana"/>
              </a:rPr>
              <a:t> </a:t>
            </a:r>
            <a:r>
              <a:rPr sz="1550" spc="-15" dirty="0">
                <a:latin typeface="Verdana"/>
                <a:cs typeface="Verdana"/>
              </a:rPr>
              <a:t>А</a:t>
            </a:r>
            <a:endParaRPr sz="1550">
              <a:latin typeface="Verdana"/>
              <a:cs typeface="Verdana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964435" y="7736372"/>
            <a:ext cx="1519196" cy="152186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6906016" y="7810297"/>
            <a:ext cx="1904364" cy="47815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14300" marR="5080" indent="-102235">
              <a:lnSpc>
                <a:spcPts val="1670"/>
              </a:lnSpc>
              <a:spcBef>
                <a:spcPts val="340"/>
              </a:spcBef>
              <a:tabLst>
                <a:tab pos="549275" algn="l"/>
                <a:tab pos="798195" algn="l"/>
              </a:tabLst>
            </a:pPr>
            <a:r>
              <a:rPr sz="1550" spc="-150" dirty="0">
                <a:latin typeface="Verdana"/>
                <a:cs typeface="Verdana"/>
              </a:rPr>
              <a:t>Ч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5" dirty="0">
                <a:latin typeface="Verdana"/>
                <a:cs typeface="Verdana"/>
              </a:rPr>
              <a:t>А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-250" dirty="0">
                <a:latin typeface="Verdana"/>
                <a:cs typeface="Verdana"/>
              </a:rPr>
              <a:t>Т	</a:t>
            </a:r>
            <a:r>
              <a:rPr sz="1550" spc="-140" dirty="0">
                <a:latin typeface="Verdana"/>
                <a:cs typeface="Verdana"/>
              </a:rPr>
              <a:t>В	</a:t>
            </a:r>
            <a:r>
              <a:rPr sz="1550" spc="60" dirty="0">
                <a:latin typeface="Verdana"/>
                <a:cs typeface="Verdana"/>
              </a:rPr>
              <a:t>Ф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40" dirty="0">
                <a:latin typeface="Verdana"/>
                <a:cs typeface="Verdana"/>
              </a:rPr>
              <a:t>О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0" dirty="0">
                <a:latin typeface="Verdana"/>
                <a:cs typeface="Verdana"/>
              </a:rPr>
              <a:t>Р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50" dirty="0">
                <a:latin typeface="Verdana"/>
                <a:cs typeface="Verdana"/>
              </a:rPr>
              <a:t>М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5" dirty="0">
                <a:latin typeface="Verdana"/>
                <a:cs typeface="Verdana"/>
              </a:rPr>
              <a:t>А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50" dirty="0">
                <a:latin typeface="Verdana"/>
                <a:cs typeface="Verdana"/>
              </a:rPr>
              <a:t>Т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Е  </a:t>
            </a:r>
            <a:r>
              <a:rPr sz="1550" spc="-140" dirty="0">
                <a:latin typeface="Verdana"/>
                <a:cs typeface="Verdana"/>
              </a:rPr>
              <a:t>В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40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10" dirty="0">
                <a:latin typeface="Verdana"/>
                <a:cs typeface="Verdana"/>
              </a:rPr>
              <a:t>П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0" dirty="0">
                <a:latin typeface="Verdana"/>
                <a:cs typeface="Verdana"/>
              </a:rPr>
              <a:t>Р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40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30" dirty="0">
                <a:latin typeface="Verdana"/>
                <a:cs typeface="Verdana"/>
              </a:rPr>
              <a:t>С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45" dirty="0">
                <a:latin typeface="Verdana"/>
                <a:cs typeface="Verdana"/>
              </a:rPr>
              <a:t>-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-40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50" dirty="0">
                <a:latin typeface="Verdana"/>
                <a:cs typeface="Verdana"/>
              </a:rPr>
              <a:t>Т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40" dirty="0">
                <a:latin typeface="Verdana"/>
                <a:cs typeface="Verdana"/>
              </a:rPr>
              <a:t>В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Е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50" dirty="0">
                <a:latin typeface="Verdana"/>
                <a:cs typeface="Verdana"/>
              </a:rPr>
              <a:t>Т</a:t>
            </a:r>
            <a:endParaRPr sz="1550">
              <a:latin typeface="Verdana"/>
              <a:cs typeface="Verdan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3616513" y="3705636"/>
            <a:ext cx="1654985" cy="165333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4465937" y="4898317"/>
            <a:ext cx="1732914" cy="45910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76835" marR="5080" indent="-64769">
              <a:lnSpc>
                <a:spcPts val="1600"/>
              </a:lnSpc>
              <a:spcBef>
                <a:spcPts val="330"/>
              </a:spcBef>
            </a:pP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П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434" dirty="0">
                <a:latin typeface="Verdana"/>
                <a:cs typeface="Verdana"/>
              </a:rPr>
              <a:t> </a:t>
            </a:r>
            <a:r>
              <a:rPr sz="1500" spc="30" dirty="0">
                <a:latin typeface="Verdana"/>
                <a:cs typeface="Verdana"/>
              </a:rPr>
              <a:t>У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30" dirty="0">
                <a:latin typeface="Verdana"/>
                <a:cs typeface="Verdana"/>
              </a:rPr>
              <a:t>У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130" dirty="0">
                <a:latin typeface="Verdana"/>
                <a:cs typeface="Verdana"/>
              </a:rPr>
              <a:t>Г  </a:t>
            </a:r>
            <a:r>
              <a:rPr sz="1500" spc="-145" dirty="0">
                <a:latin typeface="Verdana"/>
                <a:cs typeface="Verdana"/>
              </a:rPr>
              <a:t>В</a:t>
            </a:r>
            <a:r>
              <a:rPr sz="1500" spc="55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35" dirty="0">
                <a:latin typeface="Verdana"/>
                <a:cs typeface="Verdana"/>
              </a:rPr>
              <a:t>Д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Н</a:t>
            </a:r>
            <a:r>
              <a:rPr sz="1500" spc="-18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К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1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К</a:t>
            </a:r>
            <a:endParaRPr sz="1500">
              <a:latin typeface="Verdana"/>
              <a:cs typeface="Verdan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9625443" y="5313236"/>
            <a:ext cx="1454737" cy="145228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9102542" y="6299818"/>
            <a:ext cx="1432560" cy="45910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12090" marR="5080" indent="-200025">
              <a:lnSpc>
                <a:spcPts val="1600"/>
              </a:lnSpc>
              <a:spcBef>
                <a:spcPts val="330"/>
              </a:spcBef>
            </a:pP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К</a:t>
            </a:r>
            <a:r>
              <a:rPr sz="1500" spc="-15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Н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  </a:t>
            </a:r>
            <a:r>
              <a:rPr sz="1500" spc="-145" dirty="0">
                <a:latin typeface="Verdana"/>
                <a:cs typeface="Verdana"/>
              </a:rPr>
              <a:t>Б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Н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29" dirty="0">
                <a:latin typeface="Verdana"/>
                <a:cs typeface="Verdana"/>
              </a:rPr>
              <a:t>Е</a:t>
            </a:r>
            <a:endParaRPr sz="15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97534"/>
            <a:ext cx="10828020" cy="8013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490" dirty="0"/>
              <a:t>Коммуникация </a:t>
            </a:r>
            <a:r>
              <a:rPr spc="45" dirty="0"/>
              <a:t>со</a:t>
            </a:r>
            <a:r>
              <a:rPr spc="-730" dirty="0"/>
              <a:t> </a:t>
            </a:r>
            <a:r>
              <a:rPr spc="415" dirty="0"/>
              <a:t>студентами</a:t>
            </a:r>
          </a:p>
        </p:txBody>
      </p:sp>
      <p:sp>
        <p:nvSpPr>
          <p:cNvPr id="3" name="object 3"/>
          <p:cNvSpPr/>
          <p:nvPr/>
        </p:nvSpPr>
        <p:spPr>
          <a:xfrm>
            <a:off x="1109378" y="4539653"/>
            <a:ext cx="161356" cy="1613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09378" y="5722937"/>
            <a:ext cx="161356" cy="1613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09378" y="6906221"/>
            <a:ext cx="161356" cy="1613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09378" y="7497863"/>
            <a:ext cx="161356" cy="1613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16000" y="2156629"/>
            <a:ext cx="15213330" cy="565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919980">
              <a:lnSpc>
                <a:spcPct val="115399"/>
              </a:lnSpc>
              <a:spcBef>
                <a:spcPts val="100"/>
              </a:spcBef>
            </a:pPr>
            <a:r>
              <a:rPr sz="4400" spc="-5" dirty="0">
                <a:latin typeface="Noto Sans"/>
                <a:cs typeface="Noto Sans"/>
              </a:rPr>
              <a:t>В </a:t>
            </a:r>
            <a:r>
              <a:rPr sz="4400" spc="-25" dirty="0">
                <a:latin typeface="Noto Sans"/>
                <a:cs typeface="Noto Sans"/>
              </a:rPr>
              <a:t>мобильном приложении возможно  отражать</a:t>
            </a:r>
            <a:r>
              <a:rPr sz="4400" spc="-5" dirty="0">
                <a:latin typeface="Noto Sans"/>
                <a:cs typeface="Noto Sans"/>
              </a:rPr>
              <a:t> </a:t>
            </a:r>
            <a:r>
              <a:rPr sz="4400" spc="-35" dirty="0">
                <a:latin typeface="Noto Sans"/>
                <a:cs typeface="Noto Sans"/>
              </a:rPr>
              <a:t>информацию:</a:t>
            </a:r>
            <a:endParaRPr sz="4400">
              <a:latin typeface="Noto Sans"/>
              <a:cs typeface="Noto Sans"/>
            </a:endParaRPr>
          </a:p>
          <a:p>
            <a:pPr marL="571500" marR="5080">
              <a:lnSpc>
                <a:spcPct val="115900"/>
              </a:lnSpc>
              <a:spcBef>
                <a:spcPts val="4180"/>
              </a:spcBef>
            </a:pPr>
            <a:r>
              <a:rPr sz="3350" spc="-55" dirty="0">
                <a:latin typeface="Noto Sans"/>
                <a:cs typeface="Noto Sans"/>
              </a:rPr>
              <a:t>об </a:t>
            </a:r>
            <a:r>
              <a:rPr sz="3350" spc="-95" dirty="0">
                <a:latin typeface="Noto Sans"/>
                <a:cs typeface="Noto Sans"/>
              </a:rPr>
              <a:t>учебном </a:t>
            </a:r>
            <a:r>
              <a:rPr sz="3350" spc="-70" dirty="0">
                <a:latin typeface="Noto Sans"/>
                <a:cs typeface="Noto Sans"/>
              </a:rPr>
              <a:t>расписании </a:t>
            </a:r>
            <a:r>
              <a:rPr sz="3350" spc="-125" dirty="0">
                <a:latin typeface="Noto Sans"/>
                <a:cs typeface="Noto Sans"/>
              </a:rPr>
              <a:t>и </a:t>
            </a:r>
            <a:r>
              <a:rPr sz="3350" spc="-90" dirty="0">
                <a:latin typeface="Noto Sans"/>
                <a:cs typeface="Noto Sans"/>
              </a:rPr>
              <a:t>информировании </a:t>
            </a:r>
            <a:r>
              <a:rPr sz="3350" spc="-65" dirty="0">
                <a:latin typeface="Noto Sans"/>
                <a:cs typeface="Noto Sans"/>
              </a:rPr>
              <a:t>студентов </a:t>
            </a:r>
            <a:r>
              <a:rPr sz="3350" spc="-55" dirty="0">
                <a:latin typeface="Noto Sans"/>
                <a:cs typeface="Noto Sans"/>
              </a:rPr>
              <a:t>об </a:t>
            </a:r>
            <a:r>
              <a:rPr sz="3350" spc="-95" dirty="0">
                <a:latin typeface="Noto Sans"/>
                <a:cs typeface="Noto Sans"/>
              </a:rPr>
              <a:t>изменениях </a:t>
            </a:r>
            <a:r>
              <a:rPr sz="3350" spc="-15" dirty="0">
                <a:latin typeface="Noto Sans"/>
                <a:cs typeface="Noto Sans"/>
              </a:rPr>
              <a:t>в  </a:t>
            </a:r>
            <a:r>
              <a:rPr sz="3350" spc="-80" dirty="0">
                <a:latin typeface="Noto Sans"/>
                <a:cs typeface="Noto Sans"/>
              </a:rPr>
              <a:t>онлайн</a:t>
            </a:r>
            <a:r>
              <a:rPr sz="3350" dirty="0">
                <a:latin typeface="Noto Sans"/>
                <a:cs typeface="Noto Sans"/>
              </a:rPr>
              <a:t> </a:t>
            </a:r>
            <a:r>
              <a:rPr sz="3350" spc="-120" dirty="0">
                <a:latin typeface="Noto Sans"/>
                <a:cs typeface="Noto Sans"/>
              </a:rPr>
              <a:t>режиме</a:t>
            </a:r>
            <a:endParaRPr sz="3350">
              <a:latin typeface="Noto Sans"/>
              <a:cs typeface="Noto Sans"/>
            </a:endParaRPr>
          </a:p>
          <a:p>
            <a:pPr marL="571500" marR="66675">
              <a:lnSpc>
                <a:spcPct val="115900"/>
              </a:lnSpc>
            </a:pPr>
            <a:r>
              <a:rPr sz="3350" dirty="0">
                <a:latin typeface="Noto Sans"/>
                <a:cs typeface="Noto Sans"/>
              </a:rPr>
              <a:t>с </a:t>
            </a:r>
            <a:r>
              <a:rPr sz="3350" spc="-75" dirty="0">
                <a:latin typeface="Noto Sans"/>
                <a:cs typeface="Noto Sans"/>
              </a:rPr>
              <a:t>использованием массовых </a:t>
            </a:r>
            <a:r>
              <a:rPr sz="3350" spc="-80" dirty="0">
                <a:latin typeface="Noto Sans"/>
                <a:cs typeface="Noto Sans"/>
              </a:rPr>
              <a:t>рассылок </a:t>
            </a:r>
            <a:r>
              <a:rPr sz="3350" dirty="0">
                <a:latin typeface="Noto Sans"/>
                <a:cs typeface="Noto Sans"/>
              </a:rPr>
              <a:t>с </a:t>
            </a:r>
            <a:r>
              <a:rPr sz="3350" spc="-100" dirty="0">
                <a:latin typeface="Noto Sans"/>
                <a:cs typeface="Noto Sans"/>
              </a:rPr>
              <a:t>размещением </a:t>
            </a:r>
            <a:r>
              <a:rPr sz="3350" spc="-50" dirty="0">
                <a:latin typeface="Noto Sans"/>
                <a:cs typeface="Noto Sans"/>
              </a:rPr>
              <a:t>новостей </a:t>
            </a:r>
            <a:r>
              <a:rPr sz="3350" spc="-80" dirty="0">
                <a:latin typeface="Noto Sans"/>
                <a:cs typeface="Noto Sans"/>
              </a:rPr>
              <a:t>ВУЗа </a:t>
            </a:r>
            <a:r>
              <a:rPr sz="3350" spc="-125" dirty="0">
                <a:latin typeface="Noto Sans"/>
                <a:cs typeface="Noto Sans"/>
              </a:rPr>
              <a:t>и  </a:t>
            </a:r>
            <a:r>
              <a:rPr sz="3350" spc="-110" dirty="0">
                <a:latin typeface="Noto Sans"/>
                <a:cs typeface="Noto Sans"/>
              </a:rPr>
              <a:t>актуальных </a:t>
            </a:r>
            <a:r>
              <a:rPr sz="3350" spc="-90" dirty="0">
                <a:latin typeface="Noto Sans"/>
                <a:cs typeface="Noto Sans"/>
              </a:rPr>
              <a:t>мероприятий,</a:t>
            </a:r>
            <a:r>
              <a:rPr sz="3350" spc="114" dirty="0">
                <a:latin typeface="Noto Sans"/>
                <a:cs typeface="Noto Sans"/>
              </a:rPr>
              <a:t> </a:t>
            </a:r>
            <a:r>
              <a:rPr sz="3350" spc="-55" dirty="0">
                <a:latin typeface="Noto Sans"/>
                <a:cs typeface="Noto Sans"/>
              </a:rPr>
              <a:t>stories</a:t>
            </a:r>
            <a:endParaRPr sz="3350">
              <a:latin typeface="Noto Sans"/>
              <a:cs typeface="Noto Sans"/>
            </a:endParaRPr>
          </a:p>
          <a:p>
            <a:pPr marL="935355" indent="-363855">
              <a:lnSpc>
                <a:spcPct val="100000"/>
              </a:lnSpc>
              <a:spcBef>
                <a:spcPts val="640"/>
              </a:spcBef>
              <a:buChar char="о"/>
              <a:tabLst>
                <a:tab pos="935990" algn="l"/>
              </a:tabLst>
            </a:pPr>
            <a:r>
              <a:rPr sz="3350" spc="-105" dirty="0">
                <a:latin typeface="Noto Sans"/>
                <a:cs typeface="Noto Sans"/>
              </a:rPr>
              <a:t>рекламе </a:t>
            </a:r>
            <a:r>
              <a:rPr sz="3350" spc="-125" dirty="0">
                <a:latin typeface="Noto Sans"/>
                <a:cs typeface="Noto Sans"/>
              </a:rPr>
              <a:t>и </a:t>
            </a:r>
            <a:r>
              <a:rPr sz="3350" spc="-85" dirty="0">
                <a:latin typeface="Noto Sans"/>
                <a:cs typeface="Noto Sans"/>
              </a:rPr>
              <a:t>предложениях </a:t>
            </a:r>
            <a:r>
              <a:rPr sz="3350" spc="-80" dirty="0">
                <a:latin typeface="Noto Sans"/>
                <a:cs typeface="Noto Sans"/>
              </a:rPr>
              <a:t>дополнительных</a:t>
            </a:r>
            <a:r>
              <a:rPr sz="3350" spc="330" dirty="0">
                <a:latin typeface="Noto Sans"/>
                <a:cs typeface="Noto Sans"/>
              </a:rPr>
              <a:t> </a:t>
            </a:r>
            <a:r>
              <a:rPr sz="3350" spc="-85" dirty="0">
                <a:latin typeface="Noto Sans"/>
                <a:cs typeface="Noto Sans"/>
              </a:rPr>
              <a:t>услуг</a:t>
            </a:r>
            <a:endParaRPr sz="3350">
              <a:latin typeface="Noto Sans"/>
              <a:cs typeface="Noto Sans"/>
            </a:endParaRPr>
          </a:p>
          <a:p>
            <a:pPr marL="935355" indent="-363855">
              <a:lnSpc>
                <a:spcPct val="100000"/>
              </a:lnSpc>
              <a:spcBef>
                <a:spcPts val="635"/>
              </a:spcBef>
              <a:buChar char="о"/>
              <a:tabLst>
                <a:tab pos="935990" algn="l"/>
              </a:tabLst>
            </a:pPr>
            <a:r>
              <a:rPr sz="3350" spc="-80" dirty="0">
                <a:latin typeface="Noto Sans"/>
                <a:cs typeface="Noto Sans"/>
              </a:rPr>
              <a:t>дебиторской </a:t>
            </a:r>
            <a:r>
              <a:rPr sz="3350" spc="-90" dirty="0">
                <a:latin typeface="Noto Sans"/>
                <a:cs typeface="Noto Sans"/>
              </a:rPr>
              <a:t>задолженности, </a:t>
            </a:r>
            <a:r>
              <a:rPr sz="3350" spc="-70" dirty="0">
                <a:latin typeface="Noto Sans"/>
                <a:cs typeface="Noto Sans"/>
              </a:rPr>
              <a:t>выставляя </a:t>
            </a:r>
            <a:r>
              <a:rPr sz="3350" spc="-50" dirty="0">
                <a:latin typeface="Noto Sans"/>
                <a:cs typeface="Noto Sans"/>
              </a:rPr>
              <a:t>счет </a:t>
            </a:r>
            <a:r>
              <a:rPr sz="3350" spc="-75" dirty="0">
                <a:latin typeface="Noto Sans"/>
                <a:cs typeface="Noto Sans"/>
              </a:rPr>
              <a:t>на</a:t>
            </a:r>
            <a:r>
              <a:rPr sz="3350" spc="315" dirty="0">
                <a:latin typeface="Noto Sans"/>
                <a:cs typeface="Noto Sans"/>
              </a:rPr>
              <a:t> </a:t>
            </a:r>
            <a:r>
              <a:rPr sz="3350" spc="-85" dirty="0">
                <a:latin typeface="Noto Sans"/>
                <a:cs typeface="Noto Sans"/>
              </a:rPr>
              <a:t>оплату</a:t>
            </a:r>
            <a:endParaRPr sz="3350">
              <a:latin typeface="Noto Sans"/>
              <a:cs typeface="Noto Sa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92050"/>
            <a:ext cx="11533505" cy="7480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4700" spc="320" dirty="0"/>
              <a:t>Информирование </a:t>
            </a:r>
            <a:r>
              <a:rPr sz="4700" spc="310" dirty="0"/>
              <a:t>студентов</a:t>
            </a:r>
            <a:r>
              <a:rPr sz="4700" spc="-545" dirty="0"/>
              <a:t> </a:t>
            </a:r>
            <a:r>
              <a:rPr sz="4700" spc="305" dirty="0"/>
              <a:t>через</a:t>
            </a:r>
            <a:endParaRPr sz="4700"/>
          </a:p>
        </p:txBody>
      </p:sp>
      <p:sp>
        <p:nvSpPr>
          <p:cNvPr id="3" name="object 3"/>
          <p:cNvSpPr/>
          <p:nvPr/>
        </p:nvSpPr>
        <p:spPr>
          <a:xfrm>
            <a:off x="1113345" y="4528693"/>
            <a:ext cx="169290" cy="1692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13345" y="5770153"/>
            <a:ext cx="169290" cy="1692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13345" y="6390883"/>
            <a:ext cx="169290" cy="1692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13345" y="7011613"/>
            <a:ext cx="169290" cy="16929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16000" y="1834448"/>
            <a:ext cx="16344265" cy="79057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4700" b="1" spc="245" dirty="0">
                <a:latin typeface="Arial"/>
                <a:cs typeface="Arial"/>
              </a:rPr>
              <a:t>push-сообщения </a:t>
            </a:r>
            <a:r>
              <a:rPr sz="4700" b="1" spc="-60" dirty="0">
                <a:latin typeface="Arial"/>
                <a:cs typeface="Arial"/>
              </a:rPr>
              <a:t>с </a:t>
            </a:r>
            <a:r>
              <a:rPr sz="4700" b="1" spc="310" dirty="0">
                <a:latin typeface="Arial"/>
                <a:cs typeface="Arial"/>
              </a:rPr>
              <a:t>возможностью </a:t>
            </a:r>
            <a:r>
              <a:rPr sz="4700" b="1" spc="295" dirty="0">
                <a:latin typeface="Arial"/>
                <a:cs typeface="Arial"/>
              </a:rPr>
              <a:t>обратной</a:t>
            </a:r>
            <a:r>
              <a:rPr sz="4700" b="1" spc="-780" dirty="0">
                <a:latin typeface="Arial"/>
                <a:cs typeface="Arial"/>
              </a:rPr>
              <a:t> </a:t>
            </a:r>
            <a:r>
              <a:rPr sz="4700" b="1" spc="235" dirty="0">
                <a:latin typeface="Arial"/>
                <a:cs typeface="Arial"/>
              </a:rPr>
              <a:t>связи</a:t>
            </a:r>
            <a:endParaRPr sz="4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65"/>
              </a:spcBef>
            </a:pPr>
            <a:r>
              <a:rPr sz="5000" spc="-20" dirty="0">
                <a:latin typeface="Noto Sans"/>
                <a:cs typeface="Noto Sans"/>
              </a:rPr>
              <a:t>Теперь </a:t>
            </a:r>
            <a:r>
              <a:rPr sz="5000" spc="-40" dirty="0">
                <a:latin typeface="Noto Sans"/>
                <a:cs typeface="Noto Sans"/>
              </a:rPr>
              <a:t>студент </a:t>
            </a:r>
            <a:r>
              <a:rPr sz="5000" spc="-20" dirty="0">
                <a:latin typeface="Noto Sans"/>
                <a:cs typeface="Noto Sans"/>
              </a:rPr>
              <a:t>не</a:t>
            </a:r>
            <a:r>
              <a:rPr sz="5000" spc="40" dirty="0">
                <a:latin typeface="Noto Sans"/>
                <a:cs typeface="Noto Sans"/>
              </a:rPr>
              <a:t> </a:t>
            </a:r>
            <a:r>
              <a:rPr sz="5000" spc="-35" dirty="0">
                <a:latin typeface="Noto Sans"/>
                <a:cs typeface="Noto Sans"/>
              </a:rPr>
              <a:t>пропустит</a:t>
            </a:r>
            <a:endParaRPr sz="5000">
              <a:latin typeface="Noto Sans"/>
              <a:cs typeface="Noto Sans"/>
            </a:endParaRPr>
          </a:p>
          <a:p>
            <a:pPr marL="599440" marR="1929764">
              <a:lnSpc>
                <a:spcPct val="114700"/>
              </a:lnSpc>
              <a:spcBef>
                <a:spcPts val="3470"/>
              </a:spcBef>
            </a:pPr>
            <a:r>
              <a:rPr sz="3550" spc="-70" dirty="0">
                <a:latin typeface="Noto Sans"/>
                <a:cs typeface="Noto Sans"/>
              </a:rPr>
              <a:t>новость </a:t>
            </a:r>
            <a:r>
              <a:rPr sz="3550" spc="-80" dirty="0">
                <a:latin typeface="Noto Sans"/>
                <a:cs typeface="Noto Sans"/>
              </a:rPr>
              <a:t>об </a:t>
            </a:r>
            <a:r>
              <a:rPr sz="3550" spc="-120" dirty="0">
                <a:latin typeface="Noto Sans"/>
                <a:cs typeface="Noto Sans"/>
              </a:rPr>
              <a:t>изменениях </a:t>
            </a:r>
            <a:r>
              <a:rPr sz="3550" spc="-35" dirty="0">
                <a:latin typeface="Noto Sans"/>
                <a:cs typeface="Noto Sans"/>
              </a:rPr>
              <a:t>в </a:t>
            </a:r>
            <a:r>
              <a:rPr sz="3550" spc="-95" dirty="0">
                <a:latin typeface="Noto Sans"/>
                <a:cs typeface="Noto Sans"/>
              </a:rPr>
              <a:t>расписании </a:t>
            </a:r>
            <a:r>
              <a:rPr sz="3550" spc="-150" dirty="0">
                <a:latin typeface="Noto Sans"/>
                <a:cs typeface="Noto Sans"/>
              </a:rPr>
              <a:t>и </a:t>
            </a:r>
            <a:r>
              <a:rPr sz="3550" spc="-145" dirty="0">
                <a:latin typeface="Noto Sans"/>
                <a:cs typeface="Noto Sans"/>
              </a:rPr>
              <a:t>важную </a:t>
            </a:r>
            <a:r>
              <a:rPr sz="3550" spc="-135" dirty="0">
                <a:latin typeface="Noto Sans"/>
                <a:cs typeface="Noto Sans"/>
              </a:rPr>
              <a:t>информацию </a:t>
            </a:r>
            <a:r>
              <a:rPr sz="3550" spc="-80" dirty="0">
                <a:latin typeface="Noto Sans"/>
                <a:cs typeface="Noto Sans"/>
              </a:rPr>
              <a:t>об  </a:t>
            </a:r>
            <a:r>
              <a:rPr sz="3550" spc="-135" dirty="0">
                <a:latin typeface="Noto Sans"/>
                <a:cs typeface="Noto Sans"/>
              </a:rPr>
              <a:t>открытых </a:t>
            </a:r>
            <a:r>
              <a:rPr sz="3550" spc="-130" dirty="0">
                <a:latin typeface="Noto Sans"/>
                <a:cs typeface="Noto Sans"/>
              </a:rPr>
              <a:t>лекциях, </a:t>
            </a:r>
            <a:r>
              <a:rPr sz="3550" spc="-114" dirty="0">
                <a:latin typeface="Noto Sans"/>
                <a:cs typeface="Noto Sans"/>
              </a:rPr>
              <a:t>конференциях, </a:t>
            </a:r>
            <a:r>
              <a:rPr sz="3550" spc="-110" dirty="0">
                <a:latin typeface="Noto Sans"/>
                <a:cs typeface="Noto Sans"/>
              </a:rPr>
              <a:t>концертах,</a:t>
            </a:r>
            <a:r>
              <a:rPr sz="3550" spc="380" dirty="0">
                <a:latin typeface="Noto Sans"/>
                <a:cs typeface="Noto Sans"/>
              </a:rPr>
              <a:t> </a:t>
            </a:r>
            <a:r>
              <a:rPr sz="3550" spc="-130" dirty="0">
                <a:latin typeface="Noto Sans"/>
                <a:cs typeface="Noto Sans"/>
              </a:rPr>
              <a:t>олимпиадах</a:t>
            </a:r>
            <a:endParaRPr sz="3550">
              <a:latin typeface="Noto Sans"/>
              <a:cs typeface="Noto Sans"/>
            </a:endParaRPr>
          </a:p>
          <a:p>
            <a:pPr marL="599440" marR="625475">
              <a:lnSpc>
                <a:spcPct val="114700"/>
              </a:lnSpc>
            </a:pPr>
            <a:r>
              <a:rPr sz="3550" spc="-150" dirty="0">
                <a:latin typeface="Noto Sans"/>
                <a:cs typeface="Noto Sans"/>
              </a:rPr>
              <a:t>рекламу </a:t>
            </a:r>
            <a:r>
              <a:rPr sz="3550" spc="-100" dirty="0">
                <a:latin typeface="Noto Sans"/>
                <a:cs typeface="Noto Sans"/>
              </a:rPr>
              <a:t>новых </a:t>
            </a:r>
            <a:r>
              <a:rPr sz="3550" spc="-105" dirty="0">
                <a:latin typeface="Noto Sans"/>
                <a:cs typeface="Noto Sans"/>
              </a:rPr>
              <a:t>дополнительных </a:t>
            </a:r>
            <a:r>
              <a:rPr sz="3550" spc="-110" dirty="0">
                <a:latin typeface="Noto Sans"/>
                <a:cs typeface="Noto Sans"/>
              </a:rPr>
              <a:t>услуг, </a:t>
            </a:r>
            <a:r>
              <a:rPr sz="3550" spc="-100" dirty="0">
                <a:latin typeface="Noto Sans"/>
                <a:cs typeface="Noto Sans"/>
              </a:rPr>
              <a:t>предоставляемых </a:t>
            </a:r>
            <a:r>
              <a:rPr sz="3550" spc="-130" dirty="0">
                <a:latin typeface="Noto Sans"/>
                <a:cs typeface="Noto Sans"/>
              </a:rPr>
              <a:t>учреждением  </a:t>
            </a:r>
            <a:r>
              <a:rPr sz="3550" spc="-114" dirty="0">
                <a:latin typeface="Noto Sans"/>
                <a:cs typeface="Noto Sans"/>
              </a:rPr>
              <a:t>напоминание </a:t>
            </a:r>
            <a:r>
              <a:rPr sz="3550" spc="-80" dirty="0">
                <a:latin typeface="Noto Sans"/>
                <a:cs typeface="Noto Sans"/>
              </a:rPr>
              <a:t>об </a:t>
            </a:r>
            <a:r>
              <a:rPr sz="3550" spc="-90" dirty="0">
                <a:latin typeface="Noto Sans"/>
                <a:cs typeface="Noto Sans"/>
              </a:rPr>
              <a:t>оплате </a:t>
            </a:r>
            <a:r>
              <a:rPr sz="3550" spc="-55" dirty="0">
                <a:latin typeface="Noto Sans"/>
                <a:cs typeface="Noto Sans"/>
              </a:rPr>
              <a:t>всех </a:t>
            </a:r>
            <a:r>
              <a:rPr sz="3550" spc="-85" dirty="0">
                <a:latin typeface="Noto Sans"/>
                <a:cs typeface="Noto Sans"/>
              </a:rPr>
              <a:t>видов</a:t>
            </a:r>
            <a:r>
              <a:rPr sz="3550" spc="340" dirty="0">
                <a:latin typeface="Noto Sans"/>
                <a:cs typeface="Noto Sans"/>
              </a:rPr>
              <a:t> </a:t>
            </a:r>
            <a:r>
              <a:rPr sz="3550" spc="-110" dirty="0">
                <a:latin typeface="Noto Sans"/>
                <a:cs typeface="Noto Sans"/>
              </a:rPr>
              <a:t>услуг</a:t>
            </a:r>
            <a:endParaRPr sz="3550">
              <a:latin typeface="Noto Sans"/>
              <a:cs typeface="Noto Sans"/>
            </a:endParaRPr>
          </a:p>
          <a:p>
            <a:pPr marL="599440">
              <a:lnSpc>
                <a:spcPct val="100000"/>
              </a:lnSpc>
              <a:spcBef>
                <a:spcPts val="630"/>
              </a:spcBef>
            </a:pPr>
            <a:r>
              <a:rPr sz="3550" spc="-135" dirty="0">
                <a:latin typeface="Noto Sans"/>
                <a:cs typeface="Noto Sans"/>
              </a:rPr>
              <a:t>информацию </a:t>
            </a:r>
            <a:r>
              <a:rPr sz="3550" spc="-75" dirty="0">
                <a:latin typeface="Noto Sans"/>
                <a:cs typeface="Noto Sans"/>
              </a:rPr>
              <a:t>по </a:t>
            </a:r>
            <a:r>
              <a:rPr sz="3550" spc="-110" dirty="0">
                <a:latin typeface="Noto Sans"/>
                <a:cs typeface="Noto Sans"/>
              </a:rPr>
              <a:t>анкетированию </a:t>
            </a:r>
            <a:r>
              <a:rPr sz="3550" spc="-150" dirty="0">
                <a:latin typeface="Noto Sans"/>
                <a:cs typeface="Noto Sans"/>
              </a:rPr>
              <a:t>и </a:t>
            </a:r>
            <a:r>
              <a:rPr sz="3550" spc="-80" dirty="0">
                <a:latin typeface="Noto Sans"/>
                <a:cs typeface="Noto Sans"/>
              </a:rPr>
              <a:t>опросу </a:t>
            </a:r>
            <a:r>
              <a:rPr sz="3550" spc="-85" dirty="0">
                <a:latin typeface="Noto Sans"/>
                <a:cs typeface="Noto Sans"/>
              </a:rPr>
              <a:t>среди</a:t>
            </a:r>
            <a:r>
              <a:rPr sz="3550" spc="555" dirty="0">
                <a:latin typeface="Noto Sans"/>
                <a:cs typeface="Noto Sans"/>
              </a:rPr>
              <a:t> </a:t>
            </a:r>
            <a:r>
              <a:rPr sz="3550" spc="-90" dirty="0">
                <a:latin typeface="Noto Sans"/>
                <a:cs typeface="Noto Sans"/>
              </a:rPr>
              <a:t>студентов</a:t>
            </a:r>
            <a:endParaRPr sz="355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7000">
              <a:latin typeface="Times New Roman"/>
              <a:cs typeface="Times New Roman"/>
            </a:endParaRPr>
          </a:p>
          <a:p>
            <a:pPr marL="300355" marR="5523865">
              <a:lnSpc>
                <a:spcPct val="115500"/>
              </a:lnSpc>
            </a:pPr>
            <a:r>
              <a:rPr sz="3900" spc="-20" dirty="0">
                <a:latin typeface="Noto Sans"/>
                <a:cs typeface="Noto Sans"/>
              </a:rPr>
              <a:t>Отправленные </a:t>
            </a:r>
            <a:r>
              <a:rPr sz="3900" spc="-15" dirty="0">
                <a:latin typeface="Noto Sans"/>
                <a:cs typeface="Noto Sans"/>
              </a:rPr>
              <a:t>сообщения </a:t>
            </a:r>
            <a:r>
              <a:rPr sz="3900" spc="-25" dirty="0">
                <a:latin typeface="Noto Sans"/>
                <a:cs typeface="Noto Sans"/>
              </a:rPr>
              <a:t>отражаются </a:t>
            </a:r>
            <a:r>
              <a:rPr sz="3900" spc="-15" dirty="0">
                <a:latin typeface="Noto Sans"/>
                <a:cs typeface="Noto Sans"/>
              </a:rPr>
              <a:t>на  экране </a:t>
            </a:r>
            <a:r>
              <a:rPr sz="3900" spc="-20" dirty="0">
                <a:latin typeface="Noto Sans"/>
                <a:cs typeface="Noto Sans"/>
              </a:rPr>
              <a:t>смартфона </a:t>
            </a:r>
            <a:r>
              <a:rPr sz="3900" spc="-30" dirty="0">
                <a:latin typeface="Noto Sans"/>
                <a:cs typeface="Noto Sans"/>
              </a:rPr>
              <a:t>и </a:t>
            </a:r>
            <a:r>
              <a:rPr sz="3900" spc="-25" dirty="0">
                <a:latin typeface="Noto Sans"/>
                <a:cs typeface="Noto Sans"/>
              </a:rPr>
              <a:t>в системе для</a:t>
            </a:r>
            <a:r>
              <a:rPr sz="3900" spc="80" dirty="0">
                <a:latin typeface="Noto Sans"/>
                <a:cs typeface="Noto Sans"/>
              </a:rPr>
              <a:t> </a:t>
            </a:r>
            <a:r>
              <a:rPr sz="3900" spc="-25" dirty="0">
                <a:latin typeface="Noto Sans"/>
                <a:cs typeface="Noto Sans"/>
              </a:rPr>
              <a:t>истории</a:t>
            </a:r>
            <a:endParaRPr sz="39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90279"/>
            <a:ext cx="14584680" cy="80137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pc="75" dirty="0"/>
              <a:t>Бонусы</a:t>
            </a:r>
            <a:r>
              <a:rPr spc="-90" dirty="0"/>
              <a:t> </a:t>
            </a:r>
            <a:r>
              <a:rPr spc="300" dirty="0"/>
              <a:t>для</a:t>
            </a:r>
            <a:r>
              <a:rPr spc="-85" dirty="0"/>
              <a:t> </a:t>
            </a:r>
            <a:r>
              <a:rPr spc="330" dirty="0"/>
              <a:t>студентов</a:t>
            </a:r>
            <a:r>
              <a:rPr spc="-90" dirty="0"/>
              <a:t> </a:t>
            </a:r>
            <a:r>
              <a:rPr spc="595" dirty="0"/>
              <a:t>и</a:t>
            </a:r>
            <a:r>
              <a:rPr spc="-85" dirty="0"/>
              <a:t> </a:t>
            </a:r>
            <a:r>
              <a:rPr spc="345" dirty="0"/>
              <a:t>преподавателей</a:t>
            </a:r>
          </a:p>
        </p:txBody>
      </p:sp>
      <p:sp>
        <p:nvSpPr>
          <p:cNvPr id="3" name="object 3"/>
          <p:cNvSpPr/>
          <p:nvPr/>
        </p:nvSpPr>
        <p:spPr>
          <a:xfrm>
            <a:off x="1146232" y="2752259"/>
            <a:ext cx="235064" cy="235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6232" y="3614164"/>
            <a:ext cx="235064" cy="235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6232" y="5337973"/>
            <a:ext cx="235064" cy="235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1000"/>
              </a:spcBef>
            </a:pPr>
            <a:r>
              <a:rPr spc="-160" dirty="0"/>
              <a:t>промокоды </a:t>
            </a:r>
            <a:r>
              <a:rPr spc="-105" dirty="0"/>
              <a:t>от </a:t>
            </a:r>
            <a:r>
              <a:rPr spc="-155" dirty="0"/>
              <a:t>наших</a:t>
            </a:r>
            <a:r>
              <a:rPr spc="275" dirty="0"/>
              <a:t> </a:t>
            </a:r>
            <a:r>
              <a:rPr spc="-90" dirty="0"/>
              <a:t>партнеров</a:t>
            </a:r>
          </a:p>
          <a:p>
            <a:pPr marL="29209" marR="5080">
              <a:lnSpc>
                <a:spcPct val="115399"/>
              </a:lnSpc>
            </a:pPr>
            <a:r>
              <a:rPr spc="-130" dirty="0"/>
              <a:t>бонусы </a:t>
            </a:r>
            <a:r>
              <a:rPr spc="-190" dirty="0"/>
              <a:t>и </a:t>
            </a:r>
            <a:r>
              <a:rPr spc="-200" dirty="0"/>
              <a:t>скидки </a:t>
            </a:r>
            <a:r>
              <a:rPr spc="-105" dirty="0"/>
              <a:t>от </a:t>
            </a:r>
            <a:r>
              <a:rPr spc="-175" dirty="0"/>
              <a:t>крупных </a:t>
            </a:r>
            <a:r>
              <a:rPr spc="-85" dirty="0"/>
              <a:t>брендов </a:t>
            </a:r>
            <a:r>
              <a:rPr spc="-190" dirty="0"/>
              <a:t>и </a:t>
            </a:r>
            <a:r>
              <a:rPr spc="-105" dirty="0"/>
              <a:t>интернет-  </a:t>
            </a:r>
            <a:r>
              <a:rPr spc="-150" dirty="0"/>
              <a:t>площадок</a:t>
            </a:r>
          </a:p>
          <a:p>
            <a:pPr marL="29209">
              <a:lnSpc>
                <a:spcPct val="100000"/>
              </a:lnSpc>
              <a:spcBef>
                <a:spcPts val="905"/>
              </a:spcBef>
            </a:pPr>
            <a:r>
              <a:rPr spc="-120" dirty="0"/>
              <a:t>выгодные </a:t>
            </a:r>
            <a:r>
              <a:rPr spc="-135" dirty="0"/>
              <a:t>предложения </a:t>
            </a:r>
            <a:r>
              <a:rPr spc="-105" dirty="0"/>
              <a:t>от </a:t>
            </a:r>
            <a:r>
              <a:rPr spc="-90" dirty="0"/>
              <a:t>партнеров</a:t>
            </a:r>
            <a:r>
              <a:rPr spc="375" dirty="0"/>
              <a:t> </a:t>
            </a:r>
            <a:r>
              <a:rPr spc="-130" dirty="0"/>
              <a:t>ВУЗа</a:t>
            </a:r>
          </a:p>
        </p:txBody>
      </p:sp>
      <p:sp>
        <p:nvSpPr>
          <p:cNvPr id="7" name="object 7"/>
          <p:cNvSpPr/>
          <p:nvPr/>
        </p:nvSpPr>
        <p:spPr>
          <a:xfrm>
            <a:off x="10762927" y="0"/>
            <a:ext cx="7525071" cy="10286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8700" y="3490752"/>
            <a:ext cx="1897678" cy="3305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89937" y="3928243"/>
            <a:ext cx="5730240" cy="2273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99"/>
              </a:lnSpc>
              <a:spcBef>
                <a:spcPts val="100"/>
              </a:spcBef>
            </a:pPr>
            <a:r>
              <a:rPr sz="6400" spc="-310" dirty="0"/>
              <a:t>В </a:t>
            </a:r>
            <a:r>
              <a:rPr sz="6400" spc="440" dirty="0"/>
              <a:t>помощь  </a:t>
            </a:r>
            <a:r>
              <a:rPr sz="6400" spc="210" dirty="0"/>
              <a:t>б</a:t>
            </a:r>
            <a:r>
              <a:rPr sz="6400" spc="335" dirty="0"/>
              <a:t>у</a:t>
            </a:r>
            <a:r>
              <a:rPr sz="6400" spc="465" dirty="0"/>
              <a:t>х</a:t>
            </a:r>
            <a:r>
              <a:rPr sz="6400" spc="535" dirty="0"/>
              <a:t>г</a:t>
            </a:r>
            <a:r>
              <a:rPr sz="6400" spc="420" dirty="0"/>
              <a:t>а</a:t>
            </a:r>
            <a:r>
              <a:rPr sz="6400" spc="325" dirty="0"/>
              <a:t>л</a:t>
            </a:r>
            <a:r>
              <a:rPr sz="6400" spc="720" dirty="0"/>
              <a:t>т</a:t>
            </a:r>
            <a:r>
              <a:rPr sz="6400" spc="390" dirty="0"/>
              <a:t>е</a:t>
            </a:r>
            <a:r>
              <a:rPr sz="6400" spc="200" dirty="0"/>
              <a:t>р</a:t>
            </a:r>
            <a:r>
              <a:rPr sz="6400" spc="710" dirty="0"/>
              <a:t>и</a:t>
            </a:r>
            <a:r>
              <a:rPr sz="6400" spc="715" dirty="0"/>
              <a:t>и</a:t>
            </a:r>
            <a:endParaRPr sz="6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584</Words>
  <Application>Microsoft Office PowerPoint</Application>
  <PresentationFormat>Произвольный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#МобильноеПриложение  #БезналичнаяОплата #ВУЗам</vt:lpstr>
      <vt:lpstr>Слайд 2</vt:lpstr>
      <vt:lpstr>Три направления нашей работы</vt:lpstr>
      <vt:lpstr>Новый способ  коммуникации со  студентами</vt:lpstr>
      <vt:lpstr>Мобильное приложение "Аксиома"</vt:lpstr>
      <vt:lpstr>Коммуникация со студентами</vt:lpstr>
      <vt:lpstr>Информирование студентов через</vt:lpstr>
      <vt:lpstr>Бонусы для студентов и преподавателей</vt:lpstr>
      <vt:lpstr>В помощь  бухгалтерии</vt:lpstr>
      <vt:lpstr>Возможность объединения оплаты услуг  через крупные банки и платежные системы</vt:lpstr>
      <vt:lpstr>Сокращение количества ошибочных и  невыясненных платежей</vt:lpstr>
      <vt:lpstr>Учет оплаты за обучение в учреждении</vt:lpstr>
      <vt:lpstr>Слайд 13</vt:lpstr>
      <vt:lpstr>Интеграция с кампусной картой для ваших  студентов</vt:lpstr>
      <vt:lpstr>Мы готовы ответить на все  ваши вопросы: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#МобильноеПриложение  #БезналичнаяОплата #ВУЗам</dc:title>
  <dc:creator>Minion</dc:creator>
  <cp:lastModifiedBy>Minion</cp:lastModifiedBy>
  <cp:revision>1</cp:revision>
  <dcterms:created xsi:type="dcterms:W3CDTF">2019-11-14T10:39:42Z</dcterms:created>
  <dcterms:modified xsi:type="dcterms:W3CDTF">2019-11-14T10:41:31Z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2019-11-14T00:00:00Z</vt:filetime>
  </property>
</Properties>
</file>