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81" r:id="rId4"/>
    <p:sldId id="282" r:id="rId5"/>
    <p:sldId id="292" r:id="rId6"/>
    <p:sldId id="293" r:id="rId7"/>
    <p:sldId id="294" r:id="rId8"/>
    <p:sldId id="295" r:id="rId9"/>
    <p:sldId id="296" r:id="rId10"/>
    <p:sldId id="283" r:id="rId11"/>
    <p:sldId id="309" r:id="rId12"/>
    <p:sldId id="310" r:id="rId13"/>
    <p:sldId id="311" r:id="rId14"/>
    <p:sldId id="298" r:id="rId15"/>
    <p:sldId id="299" r:id="rId16"/>
    <p:sldId id="300" r:id="rId17"/>
    <p:sldId id="301" r:id="rId18"/>
    <p:sldId id="284" r:id="rId19"/>
    <p:sldId id="302" r:id="rId20"/>
    <p:sldId id="305" r:id="rId21"/>
    <p:sldId id="308" r:id="rId22"/>
    <p:sldId id="280" r:id="rId23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5"/>
      <p:bold r:id="rId26"/>
      <p:italic r:id="rId27"/>
      <p:boldItalic r:id="rId28"/>
    </p:embeddedFont>
    <p:embeddedFont>
      <p:font typeface="PT Sans Narrow" panose="020B0604020202020204" charset="-52"/>
      <p:regular r:id="rId29"/>
      <p:bold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6404" autoAdjust="0"/>
  </p:normalViewPr>
  <p:slideViewPr>
    <p:cSldViewPr snapToGrid="0">
      <p:cViewPr>
        <p:scale>
          <a:sx n="75" d="100"/>
          <a:sy n="75" d="100"/>
        </p:scale>
        <p:origin x="2796" y="13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77031-079F-4479-99FD-1139825BC4F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2B4B556-0180-491C-BAF5-519BBB65F91B}">
      <dgm:prSet phldrT="[Текст]" custT="1"/>
      <dgm:spPr/>
      <dgm:t>
        <a:bodyPr/>
        <a:lstStyle/>
        <a:p>
          <a:r>
            <a:rPr lang="ru-RU" sz="2000" dirty="0" smtClean="0"/>
            <a:t>АОО-2</a:t>
          </a:r>
          <a:endParaRPr lang="ru-RU" sz="2000" dirty="0"/>
        </a:p>
      </dgm:t>
    </dgm:pt>
    <dgm:pt modelId="{B1E6C504-52C4-416F-9D03-02B8945598E0}" type="parTrans" cxnId="{E0B3A42F-FA7A-46D6-AAC5-099E23ADB465}">
      <dgm:prSet/>
      <dgm:spPr/>
      <dgm:t>
        <a:bodyPr/>
        <a:lstStyle/>
        <a:p>
          <a:endParaRPr lang="ru-RU"/>
        </a:p>
      </dgm:t>
    </dgm:pt>
    <dgm:pt modelId="{CA69D302-91FE-4F2A-B37E-62F495D9EAF2}" type="sibTrans" cxnId="{E0B3A42F-FA7A-46D6-AAC5-099E23ADB465}">
      <dgm:prSet/>
      <dgm:spPr/>
      <dgm:t>
        <a:bodyPr/>
        <a:lstStyle/>
        <a:p>
          <a:endParaRPr lang="ru-RU"/>
        </a:p>
      </dgm:t>
    </dgm:pt>
    <dgm:pt modelId="{3BAF357A-0434-4D4B-A07C-DA9B0ED4B017}">
      <dgm:prSet phldrT="[Текст]" custT="1"/>
      <dgm:spPr/>
      <dgm:t>
        <a:bodyPr/>
        <a:lstStyle/>
        <a:p>
          <a:r>
            <a:rPr lang="ru-RU" sz="2000" dirty="0" smtClean="0"/>
            <a:t>АОО-1</a:t>
          </a:r>
          <a:endParaRPr lang="ru-RU" sz="2000" dirty="0"/>
        </a:p>
      </dgm:t>
    </dgm:pt>
    <dgm:pt modelId="{AEB23B93-5092-40E6-9B30-77E05CB9275F}" type="parTrans" cxnId="{4938A72C-3722-454C-B4DC-F2442A04EDA0}">
      <dgm:prSet/>
      <dgm:spPr/>
      <dgm:t>
        <a:bodyPr/>
        <a:lstStyle/>
        <a:p>
          <a:endParaRPr lang="ru-RU"/>
        </a:p>
      </dgm:t>
    </dgm:pt>
    <dgm:pt modelId="{5C11575B-1CF1-4439-A1C4-71BAFF526F7A}" type="sibTrans" cxnId="{4938A72C-3722-454C-B4DC-F2442A04EDA0}">
      <dgm:prSet/>
      <dgm:spPr/>
      <dgm:t>
        <a:bodyPr/>
        <a:lstStyle/>
        <a:p>
          <a:endParaRPr lang="ru-RU"/>
        </a:p>
      </dgm:t>
    </dgm:pt>
    <dgm:pt modelId="{79A85BAD-38D6-44EC-99DD-A1230007E734}">
      <dgm:prSet phldrT="[Текст]" custT="1"/>
      <dgm:spPr/>
      <dgm:t>
        <a:bodyPr/>
        <a:lstStyle/>
        <a:p>
          <a:r>
            <a:rPr lang="ru-RU" sz="2000" dirty="0" smtClean="0"/>
            <a:t>ШЭО-1</a:t>
          </a:r>
          <a:endParaRPr lang="ru-RU" sz="2000" dirty="0"/>
        </a:p>
      </dgm:t>
    </dgm:pt>
    <dgm:pt modelId="{EB83ECA0-AA4E-4B7E-9E41-5FBFAA83EBC6}" type="parTrans" cxnId="{E1879A1D-42B0-4755-BE72-2A9A165CB576}">
      <dgm:prSet/>
      <dgm:spPr/>
      <dgm:t>
        <a:bodyPr/>
        <a:lstStyle/>
        <a:p>
          <a:endParaRPr lang="ru-RU"/>
        </a:p>
      </dgm:t>
    </dgm:pt>
    <dgm:pt modelId="{32C7CA8D-7FE0-40B0-849D-AC942620B227}" type="sibTrans" cxnId="{E1879A1D-42B0-4755-BE72-2A9A165CB576}">
      <dgm:prSet/>
      <dgm:spPr/>
      <dgm:t>
        <a:bodyPr/>
        <a:lstStyle/>
        <a:p>
          <a:endParaRPr lang="ru-RU"/>
        </a:p>
      </dgm:t>
    </dgm:pt>
    <dgm:pt modelId="{48EDB9D1-088F-45E1-BFE8-A227DD073C84}">
      <dgm:prSet phldrT="[Текст]" custT="1"/>
      <dgm:spPr/>
      <dgm:t>
        <a:bodyPr/>
        <a:lstStyle/>
        <a:p>
          <a:r>
            <a:rPr lang="ru-RU" sz="2000" dirty="0" smtClean="0"/>
            <a:t>ШЭО-2</a:t>
          </a:r>
          <a:endParaRPr lang="ru-RU" sz="2000" dirty="0"/>
        </a:p>
      </dgm:t>
    </dgm:pt>
    <dgm:pt modelId="{D11B104D-F36A-474E-9658-2EA503FE73D5}" type="parTrans" cxnId="{8011857C-EEDA-40A2-AE78-4B5BDD9EAB30}">
      <dgm:prSet/>
      <dgm:spPr/>
      <dgm:t>
        <a:bodyPr/>
        <a:lstStyle/>
        <a:p>
          <a:endParaRPr lang="ru-RU"/>
        </a:p>
      </dgm:t>
    </dgm:pt>
    <dgm:pt modelId="{9733AB00-0C9E-4774-9E9E-DEB4AD349251}" type="sibTrans" cxnId="{8011857C-EEDA-40A2-AE78-4B5BDD9EAB30}">
      <dgm:prSet/>
      <dgm:spPr/>
      <dgm:t>
        <a:bodyPr/>
        <a:lstStyle/>
        <a:p>
          <a:endParaRPr lang="ru-RU"/>
        </a:p>
      </dgm:t>
    </dgm:pt>
    <dgm:pt modelId="{A542B092-51D8-4755-98F8-B500142B9048}">
      <dgm:prSet phldrT="[Текст]" custT="1"/>
      <dgm:spPr/>
      <dgm:t>
        <a:bodyPr/>
        <a:lstStyle/>
        <a:p>
          <a:r>
            <a:rPr lang="ru-RU" sz="2000" dirty="0" smtClean="0"/>
            <a:t>ШЭО-0</a:t>
          </a:r>
          <a:endParaRPr lang="ru-RU" sz="2000" dirty="0"/>
        </a:p>
      </dgm:t>
    </dgm:pt>
    <dgm:pt modelId="{A8DEB896-8E36-43A1-8D26-04F3D69B201B}" type="parTrans" cxnId="{93726190-8F9C-4FE7-8D94-6F808138C139}">
      <dgm:prSet/>
      <dgm:spPr/>
      <dgm:t>
        <a:bodyPr/>
        <a:lstStyle/>
        <a:p>
          <a:endParaRPr lang="ru-RU"/>
        </a:p>
      </dgm:t>
    </dgm:pt>
    <dgm:pt modelId="{B54CCF9A-E675-451D-9B0E-E75147F1CC33}" type="sibTrans" cxnId="{93726190-8F9C-4FE7-8D94-6F808138C139}">
      <dgm:prSet/>
      <dgm:spPr/>
      <dgm:t>
        <a:bodyPr/>
        <a:lstStyle/>
        <a:p>
          <a:endParaRPr lang="ru-RU"/>
        </a:p>
      </dgm:t>
    </dgm:pt>
    <dgm:pt modelId="{B82254A7-1688-4348-9DD0-FADC47AA4049}" type="pres">
      <dgm:prSet presAssocID="{03577031-079F-4479-99FD-1139825BC4FA}" presName="compositeShape" presStyleCnt="0">
        <dgm:presLayoutVars>
          <dgm:chMax val="7"/>
          <dgm:dir/>
          <dgm:resizeHandles val="exact"/>
        </dgm:presLayoutVars>
      </dgm:prSet>
      <dgm:spPr/>
    </dgm:pt>
    <dgm:pt modelId="{CE458EF9-9A6A-4DEE-B094-4431EB46A894}" type="pres">
      <dgm:prSet presAssocID="{82B4B556-0180-491C-BAF5-519BBB65F91B}" presName="circ1" presStyleLbl="vennNode1" presStyleIdx="0" presStyleCnt="5" custScaleX="132827" custScaleY="143902" custLinFactNeighborX="3884" custLinFactNeighborY="-37509"/>
      <dgm:spPr/>
      <dgm:t>
        <a:bodyPr/>
        <a:lstStyle/>
        <a:p>
          <a:endParaRPr lang="ru-RU"/>
        </a:p>
      </dgm:t>
    </dgm:pt>
    <dgm:pt modelId="{C3EAC48A-D3B9-4D8E-9A40-C8015EE8B306}" type="pres">
      <dgm:prSet presAssocID="{82B4B556-0180-491C-BAF5-519BBB65F91B}" presName="circ1Tx" presStyleLbl="revTx" presStyleIdx="0" presStyleCnt="0" custLinFactNeighborX="-201" custLinFactNeighborY="512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A339C-F694-4CE0-827B-C78FB12C0475}" type="pres">
      <dgm:prSet presAssocID="{3BAF357A-0434-4D4B-A07C-DA9B0ED4B017}" presName="circ2" presStyleLbl="vennNode1" presStyleIdx="1" presStyleCnt="5" custScaleX="119542" custScaleY="107897" custLinFactNeighborX="31441" custLinFactNeighborY="-24598"/>
      <dgm:spPr/>
    </dgm:pt>
    <dgm:pt modelId="{B0D385FB-4C47-45A3-BAE0-D9001F409A1E}" type="pres">
      <dgm:prSet presAssocID="{3BAF357A-0434-4D4B-A07C-DA9B0ED4B017}" presName="circ2Tx" presStyleLbl="revTx" presStyleIdx="0" presStyleCnt="0" custLinFactNeighborX="-49645" custLinFactNeighborY="22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DBFB3-8B44-4BB4-84A2-C02AA5DFCA0D}" type="pres">
      <dgm:prSet presAssocID="{79A85BAD-38D6-44EC-99DD-A1230007E734}" presName="circ3" presStyleLbl="vennNode1" presStyleIdx="2" presStyleCnt="5" custScaleX="136664" custScaleY="135802" custLinFactNeighborX="54522" custLinFactNeighborY="3656"/>
      <dgm:spPr/>
    </dgm:pt>
    <dgm:pt modelId="{CE73D8E2-41DA-4DBF-A193-49CC34166050}" type="pres">
      <dgm:prSet presAssocID="{79A85BAD-38D6-44EC-99DD-A1230007E734}" presName="circ3Tx" presStyleLbl="revTx" presStyleIdx="0" presStyleCnt="0" custLinFactNeighborX="-38580" custLinFactNeighborY="-354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9981C-4F4B-4806-B45D-76899ED6A3FC}" type="pres">
      <dgm:prSet presAssocID="{48EDB9D1-088F-45E1-BFE8-A227DD073C84}" presName="circ4" presStyleLbl="vennNode1" presStyleIdx="3" presStyleCnt="5" custScaleX="142101" custScaleY="138702" custLinFactNeighborX="-69416" custLinFactNeighborY="-59775"/>
      <dgm:spPr/>
    </dgm:pt>
    <dgm:pt modelId="{9343A786-4FCD-43DD-8176-B4120180CBD3}" type="pres">
      <dgm:prSet presAssocID="{48EDB9D1-088F-45E1-BFE8-A227DD073C84}" presName="circ4Tx" presStyleLbl="revTx" presStyleIdx="0" presStyleCnt="0" custLinFactY="-36180" custLinFactNeighborX="3235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ACD1B-42B3-41BD-AF93-BBA97245DC6D}" type="pres">
      <dgm:prSet presAssocID="{A542B092-51D8-4755-98F8-B500142B9048}" presName="circ5" presStyleLbl="vennNode1" presStyleIdx="4" presStyleCnt="5" custScaleX="78158" custScaleY="86372" custLinFactNeighborX="31159" custLinFactNeighborY="12947"/>
      <dgm:spPr/>
    </dgm:pt>
    <dgm:pt modelId="{9DCDF756-A7D6-4F7B-945F-37492F99EC4B}" type="pres">
      <dgm:prSet presAssocID="{A542B092-51D8-4755-98F8-B500142B9048}" presName="circ5Tx" presStyleLbl="revTx" presStyleIdx="0" presStyleCnt="0" custLinFactX="38232" custLinFactNeighborX="100000" custLinFactNeighborY="831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374CC7-9295-43B9-A335-68C98D4A7C40}" type="presOf" srcId="{03577031-079F-4479-99FD-1139825BC4FA}" destId="{B82254A7-1688-4348-9DD0-FADC47AA4049}" srcOrd="0" destOrd="0" presId="urn:microsoft.com/office/officeart/2005/8/layout/venn1"/>
    <dgm:cxn modelId="{93726190-8F9C-4FE7-8D94-6F808138C139}" srcId="{03577031-079F-4479-99FD-1139825BC4FA}" destId="{A542B092-51D8-4755-98F8-B500142B9048}" srcOrd="4" destOrd="0" parTransId="{A8DEB896-8E36-43A1-8D26-04F3D69B201B}" sibTransId="{B54CCF9A-E675-451D-9B0E-E75147F1CC33}"/>
    <dgm:cxn modelId="{E1879A1D-42B0-4755-BE72-2A9A165CB576}" srcId="{03577031-079F-4479-99FD-1139825BC4FA}" destId="{79A85BAD-38D6-44EC-99DD-A1230007E734}" srcOrd="2" destOrd="0" parTransId="{EB83ECA0-AA4E-4B7E-9E41-5FBFAA83EBC6}" sibTransId="{32C7CA8D-7FE0-40B0-849D-AC942620B227}"/>
    <dgm:cxn modelId="{C2DE69F0-8569-474E-BC46-39569B81ADB2}" type="presOf" srcId="{79A85BAD-38D6-44EC-99DD-A1230007E734}" destId="{CE73D8E2-41DA-4DBF-A193-49CC34166050}" srcOrd="0" destOrd="0" presId="urn:microsoft.com/office/officeart/2005/8/layout/venn1"/>
    <dgm:cxn modelId="{9959543A-7570-40B2-B19E-8EAF245FE11C}" type="presOf" srcId="{A542B092-51D8-4755-98F8-B500142B9048}" destId="{9DCDF756-A7D6-4F7B-945F-37492F99EC4B}" srcOrd="0" destOrd="0" presId="urn:microsoft.com/office/officeart/2005/8/layout/venn1"/>
    <dgm:cxn modelId="{329297B0-027A-41BC-A57C-F47528E6D126}" type="presOf" srcId="{3BAF357A-0434-4D4B-A07C-DA9B0ED4B017}" destId="{B0D385FB-4C47-45A3-BAE0-D9001F409A1E}" srcOrd="0" destOrd="0" presId="urn:microsoft.com/office/officeart/2005/8/layout/venn1"/>
    <dgm:cxn modelId="{E0B3A42F-FA7A-46D6-AAC5-099E23ADB465}" srcId="{03577031-079F-4479-99FD-1139825BC4FA}" destId="{82B4B556-0180-491C-BAF5-519BBB65F91B}" srcOrd="0" destOrd="0" parTransId="{B1E6C504-52C4-416F-9D03-02B8945598E0}" sibTransId="{CA69D302-91FE-4F2A-B37E-62F495D9EAF2}"/>
    <dgm:cxn modelId="{8011857C-EEDA-40A2-AE78-4B5BDD9EAB30}" srcId="{03577031-079F-4479-99FD-1139825BC4FA}" destId="{48EDB9D1-088F-45E1-BFE8-A227DD073C84}" srcOrd="3" destOrd="0" parTransId="{D11B104D-F36A-474E-9658-2EA503FE73D5}" sibTransId="{9733AB00-0C9E-4774-9E9E-DEB4AD349251}"/>
    <dgm:cxn modelId="{BAA92B6B-3803-4582-91C0-7F1CBD37D979}" type="presOf" srcId="{48EDB9D1-088F-45E1-BFE8-A227DD073C84}" destId="{9343A786-4FCD-43DD-8176-B4120180CBD3}" srcOrd="0" destOrd="0" presId="urn:microsoft.com/office/officeart/2005/8/layout/venn1"/>
    <dgm:cxn modelId="{BC45A3A5-A963-48E3-934C-62B5AABD8CCF}" type="presOf" srcId="{82B4B556-0180-491C-BAF5-519BBB65F91B}" destId="{C3EAC48A-D3B9-4D8E-9A40-C8015EE8B306}" srcOrd="0" destOrd="0" presId="urn:microsoft.com/office/officeart/2005/8/layout/venn1"/>
    <dgm:cxn modelId="{4938A72C-3722-454C-B4DC-F2442A04EDA0}" srcId="{03577031-079F-4479-99FD-1139825BC4FA}" destId="{3BAF357A-0434-4D4B-A07C-DA9B0ED4B017}" srcOrd="1" destOrd="0" parTransId="{AEB23B93-5092-40E6-9B30-77E05CB9275F}" sibTransId="{5C11575B-1CF1-4439-A1C4-71BAFF526F7A}"/>
    <dgm:cxn modelId="{58A055AD-5D2E-4511-972C-F4BBBF6F1E23}" type="presParOf" srcId="{B82254A7-1688-4348-9DD0-FADC47AA4049}" destId="{CE458EF9-9A6A-4DEE-B094-4431EB46A894}" srcOrd="0" destOrd="0" presId="urn:microsoft.com/office/officeart/2005/8/layout/venn1"/>
    <dgm:cxn modelId="{5D8A8A49-8354-4375-B2AA-D9428BF1DE31}" type="presParOf" srcId="{B82254A7-1688-4348-9DD0-FADC47AA4049}" destId="{C3EAC48A-D3B9-4D8E-9A40-C8015EE8B306}" srcOrd="1" destOrd="0" presId="urn:microsoft.com/office/officeart/2005/8/layout/venn1"/>
    <dgm:cxn modelId="{4DD662E6-F038-4576-8CAA-7DF18229C2D7}" type="presParOf" srcId="{B82254A7-1688-4348-9DD0-FADC47AA4049}" destId="{623A339C-F694-4CE0-827B-C78FB12C0475}" srcOrd="2" destOrd="0" presId="urn:microsoft.com/office/officeart/2005/8/layout/venn1"/>
    <dgm:cxn modelId="{DC3B6EA7-F7F4-48F2-826D-8EAA4FD231EF}" type="presParOf" srcId="{B82254A7-1688-4348-9DD0-FADC47AA4049}" destId="{B0D385FB-4C47-45A3-BAE0-D9001F409A1E}" srcOrd="3" destOrd="0" presId="urn:microsoft.com/office/officeart/2005/8/layout/venn1"/>
    <dgm:cxn modelId="{33183C97-67BA-4E7E-908D-A9BCDD327186}" type="presParOf" srcId="{B82254A7-1688-4348-9DD0-FADC47AA4049}" destId="{2F0DBFB3-8B44-4BB4-84A2-C02AA5DFCA0D}" srcOrd="4" destOrd="0" presId="urn:microsoft.com/office/officeart/2005/8/layout/venn1"/>
    <dgm:cxn modelId="{8B1E1B63-BC59-4B14-9BBD-C9C2A852ED4B}" type="presParOf" srcId="{B82254A7-1688-4348-9DD0-FADC47AA4049}" destId="{CE73D8E2-41DA-4DBF-A193-49CC34166050}" srcOrd="5" destOrd="0" presId="urn:microsoft.com/office/officeart/2005/8/layout/venn1"/>
    <dgm:cxn modelId="{FC50A193-9746-4B52-80E8-4530D425022E}" type="presParOf" srcId="{B82254A7-1688-4348-9DD0-FADC47AA4049}" destId="{B749981C-4F4B-4806-B45D-76899ED6A3FC}" srcOrd="6" destOrd="0" presId="urn:microsoft.com/office/officeart/2005/8/layout/venn1"/>
    <dgm:cxn modelId="{14101D5B-F3E8-42CA-86CA-1A2EBC79A034}" type="presParOf" srcId="{B82254A7-1688-4348-9DD0-FADC47AA4049}" destId="{9343A786-4FCD-43DD-8176-B4120180CBD3}" srcOrd="7" destOrd="0" presId="urn:microsoft.com/office/officeart/2005/8/layout/venn1"/>
    <dgm:cxn modelId="{EF8E1DDE-6A24-4476-98BE-5CAFD37505BD}" type="presParOf" srcId="{B82254A7-1688-4348-9DD0-FADC47AA4049}" destId="{A2DACD1B-42B3-41BD-AF93-BBA97245DC6D}" srcOrd="8" destOrd="0" presId="urn:microsoft.com/office/officeart/2005/8/layout/venn1"/>
    <dgm:cxn modelId="{9F4882E6-C439-4B46-B1D1-4854FE31F928}" type="presParOf" srcId="{B82254A7-1688-4348-9DD0-FADC47AA4049}" destId="{9DCDF756-A7D6-4F7B-945F-37492F99EC4B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9E0142-036F-4483-B8BD-57DD3C5103E7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49D55A-C357-42E5-896A-B87523EFBB8E}">
      <dgm:prSet phldrT="[Текст]"/>
      <dgm:spPr/>
      <dgm:t>
        <a:bodyPr/>
        <a:lstStyle/>
        <a:p>
          <a:endParaRPr lang="ru-RU" dirty="0"/>
        </a:p>
      </dgm:t>
    </dgm:pt>
    <dgm:pt modelId="{314188C5-A01D-486E-94AA-E66F137E8A80}" type="parTrans" cxnId="{F70451E3-9FDB-4400-9BBA-E67B6ECAD8FD}">
      <dgm:prSet/>
      <dgm:spPr/>
      <dgm:t>
        <a:bodyPr/>
        <a:lstStyle/>
        <a:p>
          <a:endParaRPr lang="ru-RU"/>
        </a:p>
      </dgm:t>
    </dgm:pt>
    <dgm:pt modelId="{355456EF-80AC-4833-AB67-B1D29506BDFB}" type="sibTrans" cxnId="{F70451E3-9FDB-4400-9BBA-E67B6ECAD8FD}">
      <dgm:prSet/>
      <dgm:spPr/>
      <dgm:t>
        <a:bodyPr/>
        <a:lstStyle/>
        <a:p>
          <a:endParaRPr lang="ru-RU"/>
        </a:p>
      </dgm:t>
    </dgm:pt>
    <dgm:pt modelId="{AD84D776-3EA8-4D0E-B63F-6E07A0B386C8}">
      <dgm:prSet phldrT="[Текст]" custT="1"/>
      <dgm:spPr/>
      <dgm:t>
        <a:bodyPr/>
        <a:lstStyle/>
        <a:p>
          <a:r>
            <a:rPr lang="ru-RU" sz="1800" dirty="0" smtClean="0"/>
            <a:t>ШЭО-1.0</a:t>
          </a:r>
          <a:endParaRPr lang="ru-RU" sz="1800" dirty="0"/>
        </a:p>
      </dgm:t>
    </dgm:pt>
    <dgm:pt modelId="{F12F99E8-388D-4F04-B201-C0ACCA9D026D}" type="parTrans" cxnId="{F31976FC-0EFA-467F-A229-EA08B90C576A}">
      <dgm:prSet/>
      <dgm:spPr/>
      <dgm:t>
        <a:bodyPr/>
        <a:lstStyle/>
        <a:p>
          <a:endParaRPr lang="ru-RU"/>
        </a:p>
      </dgm:t>
    </dgm:pt>
    <dgm:pt modelId="{582F477C-015B-4FB5-93F1-2413B24CEB6B}" type="sibTrans" cxnId="{F31976FC-0EFA-467F-A229-EA08B90C576A}">
      <dgm:prSet/>
      <dgm:spPr/>
      <dgm:t>
        <a:bodyPr/>
        <a:lstStyle/>
        <a:p>
          <a:endParaRPr lang="ru-RU"/>
        </a:p>
      </dgm:t>
    </dgm:pt>
    <dgm:pt modelId="{55A45D0B-724E-4D76-880C-1837D67D8CB3}">
      <dgm:prSet phldrT="[Текст]"/>
      <dgm:spPr/>
      <dgm:t>
        <a:bodyPr/>
        <a:lstStyle/>
        <a:p>
          <a:endParaRPr lang="ru-RU" dirty="0"/>
        </a:p>
      </dgm:t>
    </dgm:pt>
    <dgm:pt modelId="{C6BDE7EC-4945-4E78-8162-9963BD6B74DE}" type="parTrans" cxnId="{C8899AE4-25D4-4B72-96C3-6A1132C1F2DC}">
      <dgm:prSet/>
      <dgm:spPr/>
      <dgm:t>
        <a:bodyPr/>
        <a:lstStyle/>
        <a:p>
          <a:endParaRPr lang="ru-RU"/>
        </a:p>
      </dgm:t>
    </dgm:pt>
    <dgm:pt modelId="{9B3B0DBA-8AAA-4F65-AE5C-88C80A6368B5}" type="sibTrans" cxnId="{C8899AE4-25D4-4B72-96C3-6A1132C1F2DC}">
      <dgm:prSet/>
      <dgm:spPr/>
      <dgm:t>
        <a:bodyPr/>
        <a:lstStyle/>
        <a:p>
          <a:endParaRPr lang="ru-RU"/>
        </a:p>
      </dgm:t>
    </dgm:pt>
    <dgm:pt modelId="{4E9D8775-40D4-4AD0-957E-88BE72C43F28}">
      <dgm:prSet phldrT="[Текст]" phldr="1"/>
      <dgm:spPr/>
      <dgm:t>
        <a:bodyPr/>
        <a:lstStyle/>
        <a:p>
          <a:endParaRPr lang="ru-RU" dirty="0"/>
        </a:p>
      </dgm:t>
    </dgm:pt>
    <dgm:pt modelId="{CC0BC9DC-4DCA-44AA-8704-29C771ACAEEB}" type="parTrans" cxnId="{04AD2D7D-4416-4985-A826-52C19D66D79B}">
      <dgm:prSet/>
      <dgm:spPr/>
      <dgm:t>
        <a:bodyPr/>
        <a:lstStyle/>
        <a:p>
          <a:endParaRPr lang="ru-RU"/>
        </a:p>
      </dgm:t>
    </dgm:pt>
    <dgm:pt modelId="{4386EA5E-E653-4EAE-8CF8-68F4D4EEC9E6}" type="sibTrans" cxnId="{04AD2D7D-4416-4985-A826-52C19D66D79B}">
      <dgm:prSet/>
      <dgm:spPr/>
      <dgm:t>
        <a:bodyPr/>
        <a:lstStyle/>
        <a:p>
          <a:endParaRPr lang="ru-RU"/>
        </a:p>
      </dgm:t>
    </dgm:pt>
    <dgm:pt modelId="{605D9CC7-47DC-47F5-A1B7-609B9A1B5583}">
      <dgm:prSet phldrT="[Текст]" phldr="1"/>
      <dgm:spPr/>
      <dgm:t>
        <a:bodyPr/>
        <a:lstStyle/>
        <a:p>
          <a:endParaRPr lang="ru-RU" dirty="0"/>
        </a:p>
      </dgm:t>
    </dgm:pt>
    <dgm:pt modelId="{BE49150E-FCE2-4885-8146-B03A9A6BC3E4}" type="parTrans" cxnId="{07E5CFE1-983F-4E66-9E2C-9CBA1934F10F}">
      <dgm:prSet/>
      <dgm:spPr/>
      <dgm:t>
        <a:bodyPr/>
        <a:lstStyle/>
        <a:p>
          <a:endParaRPr lang="ru-RU"/>
        </a:p>
      </dgm:t>
    </dgm:pt>
    <dgm:pt modelId="{E9BFFFF8-DD1A-4ADF-94A1-1CE0490E6D86}" type="sibTrans" cxnId="{07E5CFE1-983F-4E66-9E2C-9CBA1934F10F}">
      <dgm:prSet/>
      <dgm:spPr/>
      <dgm:t>
        <a:bodyPr/>
        <a:lstStyle/>
        <a:p>
          <a:endParaRPr lang="ru-RU"/>
        </a:p>
      </dgm:t>
    </dgm:pt>
    <dgm:pt modelId="{DCB2A914-700E-495E-A636-89509924DF62}">
      <dgm:prSet phldrT="[Текст]"/>
      <dgm:spPr/>
      <dgm:t>
        <a:bodyPr/>
        <a:lstStyle/>
        <a:p>
          <a:r>
            <a:rPr lang="ru-RU" dirty="0" smtClean="0"/>
            <a:t>ШЭО-1.1</a:t>
          </a:r>
          <a:endParaRPr lang="ru-RU" dirty="0"/>
        </a:p>
      </dgm:t>
    </dgm:pt>
    <dgm:pt modelId="{BFA2F06D-2837-4BF3-96BE-7A77F2AE1979}" type="parTrans" cxnId="{B2275B45-2654-4F4B-8B47-6AB245A77EF0}">
      <dgm:prSet/>
      <dgm:spPr/>
      <dgm:t>
        <a:bodyPr/>
        <a:lstStyle/>
        <a:p>
          <a:endParaRPr lang="ru-RU"/>
        </a:p>
      </dgm:t>
    </dgm:pt>
    <dgm:pt modelId="{49126E64-40F0-4D89-AC95-FF53058C6DB3}" type="sibTrans" cxnId="{B2275B45-2654-4F4B-8B47-6AB245A77EF0}">
      <dgm:prSet/>
      <dgm:spPr/>
      <dgm:t>
        <a:bodyPr/>
        <a:lstStyle/>
        <a:p>
          <a:endParaRPr lang="ru-RU"/>
        </a:p>
      </dgm:t>
    </dgm:pt>
    <dgm:pt modelId="{C3C98C23-9F70-44EC-B8A9-5BFF52818C32}">
      <dgm:prSet phldrT="[Текст]"/>
      <dgm:spPr/>
      <dgm:t>
        <a:bodyPr/>
        <a:lstStyle/>
        <a:p>
          <a:endParaRPr lang="ru-RU" sz="1100" dirty="0"/>
        </a:p>
      </dgm:t>
    </dgm:pt>
    <dgm:pt modelId="{D73A1784-2AE5-4161-A353-60C37538C58D}" type="parTrans" cxnId="{A3A6B2CA-DA24-4AAD-97BD-A061FF22B6D0}">
      <dgm:prSet/>
      <dgm:spPr/>
      <dgm:t>
        <a:bodyPr/>
        <a:lstStyle/>
        <a:p>
          <a:endParaRPr lang="ru-RU"/>
        </a:p>
      </dgm:t>
    </dgm:pt>
    <dgm:pt modelId="{EE9D0EBB-6CC2-4168-8B54-F6869DAF64FE}" type="sibTrans" cxnId="{A3A6B2CA-DA24-4AAD-97BD-A061FF22B6D0}">
      <dgm:prSet/>
      <dgm:spPr/>
      <dgm:t>
        <a:bodyPr/>
        <a:lstStyle/>
        <a:p>
          <a:endParaRPr lang="ru-RU"/>
        </a:p>
      </dgm:t>
    </dgm:pt>
    <dgm:pt modelId="{FF25B5BA-5635-4376-80D7-DF6A33CC45B5}">
      <dgm:prSet phldrT="[Текст]"/>
      <dgm:spPr/>
      <dgm:t>
        <a:bodyPr/>
        <a:lstStyle/>
        <a:p>
          <a:r>
            <a:rPr lang="ru-RU" dirty="0" smtClean="0"/>
            <a:t>ШЭО-1.2</a:t>
          </a:r>
          <a:endParaRPr lang="ru-RU" dirty="0"/>
        </a:p>
      </dgm:t>
    </dgm:pt>
    <dgm:pt modelId="{B2643B5F-0800-40D1-9340-755FEB2645B8}" type="sibTrans" cxnId="{2775E136-E4B5-4D71-8484-09D24C17DCB6}">
      <dgm:prSet/>
      <dgm:spPr/>
      <dgm:t>
        <a:bodyPr/>
        <a:lstStyle/>
        <a:p>
          <a:endParaRPr lang="ru-RU"/>
        </a:p>
      </dgm:t>
    </dgm:pt>
    <dgm:pt modelId="{238CD674-B0EB-4203-AEC3-80DC1348362A}" type="parTrans" cxnId="{2775E136-E4B5-4D71-8484-09D24C17DCB6}">
      <dgm:prSet/>
      <dgm:spPr/>
      <dgm:t>
        <a:bodyPr/>
        <a:lstStyle/>
        <a:p>
          <a:endParaRPr lang="ru-RU"/>
        </a:p>
      </dgm:t>
    </dgm:pt>
    <dgm:pt modelId="{4E670E9E-E842-48BA-9CD1-2EBFB5DF1E3E}" type="pres">
      <dgm:prSet presAssocID="{039E0142-036F-4483-B8BD-57DD3C5103E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E7660A-97C1-4704-881D-0BDB45178BE8}" type="pres">
      <dgm:prSet presAssocID="{039E0142-036F-4483-B8BD-57DD3C5103E7}" presName="children" presStyleCnt="0"/>
      <dgm:spPr/>
    </dgm:pt>
    <dgm:pt modelId="{39F1D101-4F40-4D16-8774-7778DA2FF54E}" type="pres">
      <dgm:prSet presAssocID="{039E0142-036F-4483-B8BD-57DD3C5103E7}" presName="child1group" presStyleCnt="0"/>
      <dgm:spPr/>
    </dgm:pt>
    <dgm:pt modelId="{3F62D2B5-7828-42DC-B780-F289F22028DC}" type="pres">
      <dgm:prSet presAssocID="{039E0142-036F-4483-B8BD-57DD3C5103E7}" presName="child1" presStyleLbl="bgAcc1" presStyleIdx="0" presStyleCnt="3" custScaleX="136097" custScaleY="135656"/>
      <dgm:spPr/>
      <dgm:t>
        <a:bodyPr/>
        <a:lstStyle/>
        <a:p>
          <a:endParaRPr lang="ru-RU"/>
        </a:p>
      </dgm:t>
    </dgm:pt>
    <dgm:pt modelId="{44E153C1-3F9B-4509-AEE7-C005030F67B0}" type="pres">
      <dgm:prSet presAssocID="{039E0142-036F-4483-B8BD-57DD3C5103E7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86A3E-4899-4C38-8030-B1353B3D56A5}" type="pres">
      <dgm:prSet presAssocID="{039E0142-036F-4483-B8BD-57DD3C5103E7}" presName="child3group" presStyleCnt="0"/>
      <dgm:spPr/>
    </dgm:pt>
    <dgm:pt modelId="{6861DE81-E6AE-439D-BB0B-0896B8BB57CB}" type="pres">
      <dgm:prSet presAssocID="{039E0142-036F-4483-B8BD-57DD3C5103E7}" presName="child3" presStyleLbl="bgAcc1" presStyleIdx="1" presStyleCnt="3" custScaleX="124524" custScaleY="148371"/>
      <dgm:spPr/>
      <dgm:t>
        <a:bodyPr/>
        <a:lstStyle/>
        <a:p>
          <a:endParaRPr lang="ru-RU"/>
        </a:p>
      </dgm:t>
    </dgm:pt>
    <dgm:pt modelId="{1419F814-D48F-4089-8213-6BDEA43013C0}" type="pres">
      <dgm:prSet presAssocID="{039E0142-036F-4483-B8BD-57DD3C5103E7}" presName="child3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8D5C2-0851-4324-8237-46A3ECFD7DD4}" type="pres">
      <dgm:prSet presAssocID="{039E0142-036F-4483-B8BD-57DD3C5103E7}" presName="child4group" presStyleCnt="0"/>
      <dgm:spPr/>
    </dgm:pt>
    <dgm:pt modelId="{24C8C6B8-6892-4FC5-A8EE-A12BAA6D643D}" type="pres">
      <dgm:prSet presAssocID="{039E0142-036F-4483-B8BD-57DD3C5103E7}" presName="child4" presStyleLbl="bgAcc1" presStyleIdx="2" presStyleCnt="3" custScaleX="127836" custScaleY="144607"/>
      <dgm:spPr/>
      <dgm:t>
        <a:bodyPr/>
        <a:lstStyle/>
        <a:p>
          <a:endParaRPr lang="ru-RU"/>
        </a:p>
      </dgm:t>
    </dgm:pt>
    <dgm:pt modelId="{2EA3FDD7-43CC-48B1-B433-B41A2288CC81}" type="pres">
      <dgm:prSet presAssocID="{039E0142-036F-4483-B8BD-57DD3C5103E7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AD1C8-2025-4F3A-AB57-8A7E2309AC20}" type="pres">
      <dgm:prSet presAssocID="{039E0142-036F-4483-B8BD-57DD3C5103E7}" presName="childPlaceholder" presStyleCnt="0"/>
      <dgm:spPr/>
    </dgm:pt>
    <dgm:pt modelId="{9E4F924A-772F-480C-A6E6-996549CC4042}" type="pres">
      <dgm:prSet presAssocID="{039E0142-036F-4483-B8BD-57DD3C5103E7}" presName="circle" presStyleCnt="0"/>
      <dgm:spPr/>
    </dgm:pt>
    <dgm:pt modelId="{2294154A-8BFD-49BA-819E-B2469ACC450D}" type="pres">
      <dgm:prSet presAssocID="{039E0142-036F-4483-B8BD-57DD3C5103E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57AC6-23FD-42DF-97F4-169C8D51801D}" type="pres">
      <dgm:prSet presAssocID="{039E0142-036F-4483-B8BD-57DD3C5103E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24872-283D-4F9F-8540-B1226B5318EA}" type="pres">
      <dgm:prSet presAssocID="{039E0142-036F-4483-B8BD-57DD3C5103E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7EB67-6BF0-42A3-B3DD-9E86E9CBD380}" type="pres">
      <dgm:prSet presAssocID="{039E0142-036F-4483-B8BD-57DD3C5103E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76E5E-97C1-493E-810D-B5AC4D2F72A4}" type="pres">
      <dgm:prSet presAssocID="{039E0142-036F-4483-B8BD-57DD3C5103E7}" presName="quadrantPlaceholder" presStyleCnt="0"/>
      <dgm:spPr/>
    </dgm:pt>
    <dgm:pt modelId="{8B65491E-02B7-48E6-8535-F6096C9AFA21}" type="pres">
      <dgm:prSet presAssocID="{039E0142-036F-4483-B8BD-57DD3C5103E7}" presName="center1" presStyleLbl="fgShp" presStyleIdx="0" presStyleCnt="2"/>
      <dgm:spPr/>
    </dgm:pt>
    <dgm:pt modelId="{75C8536D-ACF0-47E6-97C1-5AD3BD4B54D4}" type="pres">
      <dgm:prSet presAssocID="{039E0142-036F-4483-B8BD-57DD3C5103E7}" presName="center2" presStyleLbl="fgShp" presStyleIdx="1" presStyleCnt="2"/>
      <dgm:spPr/>
    </dgm:pt>
  </dgm:ptLst>
  <dgm:cxnLst>
    <dgm:cxn modelId="{8C9947DC-826B-4208-A8BF-09D03A24804D}" type="presOf" srcId="{FF25B5BA-5635-4376-80D7-DF6A33CC45B5}" destId="{1419F814-D48F-4089-8213-6BDEA43013C0}" srcOrd="1" destOrd="0" presId="urn:microsoft.com/office/officeart/2005/8/layout/cycle4"/>
    <dgm:cxn modelId="{0264326B-E2B4-4DBA-B418-256AF598D297}" type="presOf" srcId="{9549D55A-C357-42E5-896A-B87523EFBB8E}" destId="{2294154A-8BFD-49BA-819E-B2469ACC450D}" srcOrd="0" destOrd="0" presId="urn:microsoft.com/office/officeart/2005/8/layout/cycle4"/>
    <dgm:cxn modelId="{04AD2D7D-4416-4985-A826-52C19D66D79B}" srcId="{039E0142-036F-4483-B8BD-57DD3C5103E7}" destId="{4E9D8775-40D4-4AD0-957E-88BE72C43F28}" srcOrd="2" destOrd="0" parTransId="{CC0BC9DC-4DCA-44AA-8704-29C771ACAEEB}" sibTransId="{4386EA5E-E653-4EAE-8CF8-68F4D4EEC9E6}"/>
    <dgm:cxn modelId="{E116CA3C-E0FA-455C-9C84-8BDF0D636D16}" type="presOf" srcId="{DCB2A914-700E-495E-A636-89509924DF62}" destId="{2EA3FDD7-43CC-48B1-B433-B41A2288CC81}" srcOrd="1" destOrd="0" presId="urn:microsoft.com/office/officeart/2005/8/layout/cycle4"/>
    <dgm:cxn modelId="{49865435-081F-43EF-B017-08B8E1FCBA07}" type="presOf" srcId="{AD84D776-3EA8-4D0E-B63F-6E07A0B386C8}" destId="{44E153C1-3F9B-4509-AEE7-C005030F67B0}" srcOrd="1" destOrd="0" presId="urn:microsoft.com/office/officeart/2005/8/layout/cycle4"/>
    <dgm:cxn modelId="{33FDFE81-B902-460D-9406-E62854A18F37}" type="presOf" srcId="{039E0142-036F-4483-B8BD-57DD3C5103E7}" destId="{4E670E9E-E842-48BA-9CD1-2EBFB5DF1E3E}" srcOrd="0" destOrd="0" presId="urn:microsoft.com/office/officeart/2005/8/layout/cycle4"/>
    <dgm:cxn modelId="{1C37408F-C38E-4188-8DC3-2E90FF0C409C}" type="presOf" srcId="{4E9D8775-40D4-4AD0-957E-88BE72C43F28}" destId="{45324872-283D-4F9F-8540-B1226B5318EA}" srcOrd="0" destOrd="0" presId="urn:microsoft.com/office/officeart/2005/8/layout/cycle4"/>
    <dgm:cxn modelId="{2FE5A86F-ECA8-48D8-B66D-7D5B8560F053}" type="presOf" srcId="{AD84D776-3EA8-4D0E-B63F-6E07A0B386C8}" destId="{3F62D2B5-7828-42DC-B780-F289F22028DC}" srcOrd="0" destOrd="0" presId="urn:microsoft.com/office/officeart/2005/8/layout/cycle4"/>
    <dgm:cxn modelId="{2775E136-E4B5-4D71-8484-09D24C17DCB6}" srcId="{4E9D8775-40D4-4AD0-957E-88BE72C43F28}" destId="{FF25B5BA-5635-4376-80D7-DF6A33CC45B5}" srcOrd="0" destOrd="0" parTransId="{238CD674-B0EB-4203-AEC3-80DC1348362A}" sibTransId="{B2643B5F-0800-40D1-9340-755FEB2645B8}"/>
    <dgm:cxn modelId="{E9DE23A3-3EF9-4A35-A762-42C99FC816B9}" type="presOf" srcId="{FF25B5BA-5635-4376-80D7-DF6A33CC45B5}" destId="{6861DE81-E6AE-439D-BB0B-0896B8BB57CB}" srcOrd="0" destOrd="0" presId="urn:microsoft.com/office/officeart/2005/8/layout/cycle4"/>
    <dgm:cxn modelId="{F31976FC-0EFA-467F-A229-EA08B90C576A}" srcId="{9549D55A-C357-42E5-896A-B87523EFBB8E}" destId="{AD84D776-3EA8-4D0E-B63F-6E07A0B386C8}" srcOrd="0" destOrd="0" parTransId="{F12F99E8-388D-4F04-B201-C0ACCA9D026D}" sibTransId="{582F477C-015B-4FB5-93F1-2413B24CEB6B}"/>
    <dgm:cxn modelId="{A8CA5681-F3F6-4D76-80FD-8637F1EA1C93}" type="presOf" srcId="{DCB2A914-700E-495E-A636-89509924DF62}" destId="{24C8C6B8-6892-4FC5-A8EE-A12BAA6D643D}" srcOrd="0" destOrd="0" presId="urn:microsoft.com/office/officeart/2005/8/layout/cycle4"/>
    <dgm:cxn modelId="{A3A6B2CA-DA24-4AAD-97BD-A061FF22B6D0}" srcId="{9549D55A-C357-42E5-896A-B87523EFBB8E}" destId="{C3C98C23-9F70-44EC-B8A9-5BFF52818C32}" srcOrd="1" destOrd="0" parTransId="{D73A1784-2AE5-4161-A353-60C37538C58D}" sibTransId="{EE9D0EBB-6CC2-4168-8B54-F6869DAF64FE}"/>
    <dgm:cxn modelId="{73714E85-9EE3-4BD3-8998-AB3403CFF2D7}" type="presOf" srcId="{C3C98C23-9F70-44EC-B8A9-5BFF52818C32}" destId="{3F62D2B5-7828-42DC-B780-F289F22028DC}" srcOrd="0" destOrd="1" presId="urn:microsoft.com/office/officeart/2005/8/layout/cycle4"/>
    <dgm:cxn modelId="{477352D4-C67D-48D4-8073-A37F16E20858}" type="presOf" srcId="{605D9CC7-47DC-47F5-A1B7-609B9A1B5583}" destId="{B237EB67-6BF0-42A3-B3DD-9E86E9CBD380}" srcOrd="0" destOrd="0" presId="urn:microsoft.com/office/officeart/2005/8/layout/cycle4"/>
    <dgm:cxn modelId="{07E5CFE1-983F-4E66-9E2C-9CBA1934F10F}" srcId="{039E0142-036F-4483-B8BD-57DD3C5103E7}" destId="{605D9CC7-47DC-47F5-A1B7-609B9A1B5583}" srcOrd="3" destOrd="0" parTransId="{BE49150E-FCE2-4885-8146-B03A9A6BC3E4}" sibTransId="{E9BFFFF8-DD1A-4ADF-94A1-1CE0490E6D86}"/>
    <dgm:cxn modelId="{369D6C05-CAB4-46B2-9916-5460099B4CD3}" type="presOf" srcId="{55A45D0B-724E-4D76-880C-1837D67D8CB3}" destId="{E8557AC6-23FD-42DF-97F4-169C8D51801D}" srcOrd="0" destOrd="0" presId="urn:microsoft.com/office/officeart/2005/8/layout/cycle4"/>
    <dgm:cxn modelId="{C8899AE4-25D4-4B72-96C3-6A1132C1F2DC}" srcId="{039E0142-036F-4483-B8BD-57DD3C5103E7}" destId="{55A45D0B-724E-4D76-880C-1837D67D8CB3}" srcOrd="1" destOrd="0" parTransId="{C6BDE7EC-4945-4E78-8162-9963BD6B74DE}" sibTransId="{9B3B0DBA-8AAA-4F65-AE5C-88C80A6368B5}"/>
    <dgm:cxn modelId="{80C98C64-267E-43DE-86CB-50F1920C9918}" type="presOf" srcId="{C3C98C23-9F70-44EC-B8A9-5BFF52818C32}" destId="{44E153C1-3F9B-4509-AEE7-C005030F67B0}" srcOrd="1" destOrd="1" presId="urn:microsoft.com/office/officeart/2005/8/layout/cycle4"/>
    <dgm:cxn modelId="{B2275B45-2654-4F4B-8B47-6AB245A77EF0}" srcId="{605D9CC7-47DC-47F5-A1B7-609B9A1B5583}" destId="{DCB2A914-700E-495E-A636-89509924DF62}" srcOrd="0" destOrd="0" parTransId="{BFA2F06D-2837-4BF3-96BE-7A77F2AE1979}" sibTransId="{49126E64-40F0-4D89-AC95-FF53058C6DB3}"/>
    <dgm:cxn modelId="{F70451E3-9FDB-4400-9BBA-E67B6ECAD8FD}" srcId="{039E0142-036F-4483-B8BD-57DD3C5103E7}" destId="{9549D55A-C357-42E5-896A-B87523EFBB8E}" srcOrd="0" destOrd="0" parTransId="{314188C5-A01D-486E-94AA-E66F137E8A80}" sibTransId="{355456EF-80AC-4833-AB67-B1D29506BDFB}"/>
    <dgm:cxn modelId="{2CFE87D2-AD17-481B-86B5-1F1F5CFF4F8E}" type="presParOf" srcId="{4E670E9E-E842-48BA-9CD1-2EBFB5DF1E3E}" destId="{FDE7660A-97C1-4704-881D-0BDB45178BE8}" srcOrd="0" destOrd="0" presId="urn:microsoft.com/office/officeart/2005/8/layout/cycle4"/>
    <dgm:cxn modelId="{DD4F4BAC-8F9B-4462-BB1E-9CB401C950FE}" type="presParOf" srcId="{FDE7660A-97C1-4704-881D-0BDB45178BE8}" destId="{39F1D101-4F40-4D16-8774-7778DA2FF54E}" srcOrd="0" destOrd="0" presId="urn:microsoft.com/office/officeart/2005/8/layout/cycle4"/>
    <dgm:cxn modelId="{20B193A0-E8E7-4038-A80F-474AED3B5CDD}" type="presParOf" srcId="{39F1D101-4F40-4D16-8774-7778DA2FF54E}" destId="{3F62D2B5-7828-42DC-B780-F289F22028DC}" srcOrd="0" destOrd="0" presId="urn:microsoft.com/office/officeart/2005/8/layout/cycle4"/>
    <dgm:cxn modelId="{64EA0AED-488A-422A-A510-E2B132DA65B3}" type="presParOf" srcId="{39F1D101-4F40-4D16-8774-7778DA2FF54E}" destId="{44E153C1-3F9B-4509-AEE7-C005030F67B0}" srcOrd="1" destOrd="0" presId="urn:microsoft.com/office/officeart/2005/8/layout/cycle4"/>
    <dgm:cxn modelId="{E0E19CBD-6BF0-4227-8561-D8F07519D818}" type="presParOf" srcId="{FDE7660A-97C1-4704-881D-0BDB45178BE8}" destId="{09D86A3E-4899-4C38-8030-B1353B3D56A5}" srcOrd="1" destOrd="0" presId="urn:microsoft.com/office/officeart/2005/8/layout/cycle4"/>
    <dgm:cxn modelId="{B225A515-CB43-4957-8FF1-D6D5508328AB}" type="presParOf" srcId="{09D86A3E-4899-4C38-8030-B1353B3D56A5}" destId="{6861DE81-E6AE-439D-BB0B-0896B8BB57CB}" srcOrd="0" destOrd="0" presId="urn:microsoft.com/office/officeart/2005/8/layout/cycle4"/>
    <dgm:cxn modelId="{27C06AA4-9606-4AD7-A842-18CF839E2B01}" type="presParOf" srcId="{09D86A3E-4899-4C38-8030-B1353B3D56A5}" destId="{1419F814-D48F-4089-8213-6BDEA43013C0}" srcOrd="1" destOrd="0" presId="urn:microsoft.com/office/officeart/2005/8/layout/cycle4"/>
    <dgm:cxn modelId="{A7E299A9-E034-4CCC-AB4C-50125AE394B3}" type="presParOf" srcId="{FDE7660A-97C1-4704-881D-0BDB45178BE8}" destId="{3348D5C2-0851-4324-8237-46A3ECFD7DD4}" srcOrd="2" destOrd="0" presId="urn:microsoft.com/office/officeart/2005/8/layout/cycle4"/>
    <dgm:cxn modelId="{66ECE9BC-52F7-4CCD-90FC-92B9189F687D}" type="presParOf" srcId="{3348D5C2-0851-4324-8237-46A3ECFD7DD4}" destId="{24C8C6B8-6892-4FC5-A8EE-A12BAA6D643D}" srcOrd="0" destOrd="0" presId="urn:microsoft.com/office/officeart/2005/8/layout/cycle4"/>
    <dgm:cxn modelId="{3EEBF828-ABE9-4A95-BE64-173D60DA252E}" type="presParOf" srcId="{3348D5C2-0851-4324-8237-46A3ECFD7DD4}" destId="{2EA3FDD7-43CC-48B1-B433-B41A2288CC81}" srcOrd="1" destOrd="0" presId="urn:microsoft.com/office/officeart/2005/8/layout/cycle4"/>
    <dgm:cxn modelId="{DCE62A24-3C3F-494C-8931-0A64FE15C487}" type="presParOf" srcId="{FDE7660A-97C1-4704-881D-0BDB45178BE8}" destId="{EC8AD1C8-2025-4F3A-AB57-8A7E2309AC20}" srcOrd="3" destOrd="0" presId="urn:microsoft.com/office/officeart/2005/8/layout/cycle4"/>
    <dgm:cxn modelId="{EA690D74-2FCD-44B9-80EE-3DCBEAEF6598}" type="presParOf" srcId="{4E670E9E-E842-48BA-9CD1-2EBFB5DF1E3E}" destId="{9E4F924A-772F-480C-A6E6-996549CC4042}" srcOrd="1" destOrd="0" presId="urn:microsoft.com/office/officeart/2005/8/layout/cycle4"/>
    <dgm:cxn modelId="{4318E7E7-2045-4F3F-B457-6F8CFCFA708A}" type="presParOf" srcId="{9E4F924A-772F-480C-A6E6-996549CC4042}" destId="{2294154A-8BFD-49BA-819E-B2469ACC450D}" srcOrd="0" destOrd="0" presId="urn:microsoft.com/office/officeart/2005/8/layout/cycle4"/>
    <dgm:cxn modelId="{3B70003B-A56A-45BE-842A-A600342AB976}" type="presParOf" srcId="{9E4F924A-772F-480C-A6E6-996549CC4042}" destId="{E8557AC6-23FD-42DF-97F4-169C8D51801D}" srcOrd="1" destOrd="0" presId="urn:microsoft.com/office/officeart/2005/8/layout/cycle4"/>
    <dgm:cxn modelId="{5CF1F141-5B71-480B-818C-4853257B78CE}" type="presParOf" srcId="{9E4F924A-772F-480C-A6E6-996549CC4042}" destId="{45324872-283D-4F9F-8540-B1226B5318EA}" srcOrd="2" destOrd="0" presId="urn:microsoft.com/office/officeart/2005/8/layout/cycle4"/>
    <dgm:cxn modelId="{A5715F8F-7D11-4374-8385-FBB1DDD8F7C0}" type="presParOf" srcId="{9E4F924A-772F-480C-A6E6-996549CC4042}" destId="{B237EB67-6BF0-42A3-B3DD-9E86E9CBD380}" srcOrd="3" destOrd="0" presId="urn:microsoft.com/office/officeart/2005/8/layout/cycle4"/>
    <dgm:cxn modelId="{DEF4DC28-22D1-4D1C-99E9-474025C364FB}" type="presParOf" srcId="{9E4F924A-772F-480C-A6E6-996549CC4042}" destId="{D7776E5E-97C1-493E-810D-B5AC4D2F72A4}" srcOrd="4" destOrd="0" presId="urn:microsoft.com/office/officeart/2005/8/layout/cycle4"/>
    <dgm:cxn modelId="{2534DB2E-17B3-4694-9869-BB210C21C1F9}" type="presParOf" srcId="{4E670E9E-E842-48BA-9CD1-2EBFB5DF1E3E}" destId="{8B65491E-02B7-48E6-8535-F6096C9AFA21}" srcOrd="2" destOrd="0" presId="urn:microsoft.com/office/officeart/2005/8/layout/cycle4"/>
    <dgm:cxn modelId="{4CC2EEC5-E3A0-43C3-AB34-720723DA121A}" type="presParOf" srcId="{4E670E9E-E842-48BA-9CD1-2EBFB5DF1E3E}" destId="{75C8536D-ACF0-47E6-97C1-5AD3BD4B54D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F7E369-5A8F-4B8B-B654-836092D58EC2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88138F-C258-4246-99DE-40995E5576AC}">
      <dgm:prSet phldrT="[Текст]"/>
      <dgm:spPr/>
      <dgm:t>
        <a:bodyPr/>
        <a:lstStyle/>
        <a:p>
          <a:r>
            <a:rPr lang="ru-RU" dirty="0" smtClean="0"/>
            <a:t>ШЭО-0</a:t>
          </a:r>
          <a:endParaRPr lang="ru-RU" dirty="0"/>
        </a:p>
      </dgm:t>
    </dgm:pt>
    <dgm:pt modelId="{1C0FF1AA-3136-48AF-99E5-1FBCB14F862B}" type="parTrans" cxnId="{8040AA6B-7FF5-45C7-88C1-DFBF07A7119F}">
      <dgm:prSet/>
      <dgm:spPr/>
      <dgm:t>
        <a:bodyPr/>
        <a:lstStyle/>
        <a:p>
          <a:endParaRPr lang="ru-RU"/>
        </a:p>
      </dgm:t>
    </dgm:pt>
    <dgm:pt modelId="{79542ED6-7488-4AE5-A920-D1FE0360175C}" type="sibTrans" cxnId="{8040AA6B-7FF5-45C7-88C1-DFBF07A7119F}">
      <dgm:prSet/>
      <dgm:spPr/>
      <dgm:t>
        <a:bodyPr/>
        <a:lstStyle/>
        <a:p>
          <a:endParaRPr lang="ru-RU"/>
        </a:p>
      </dgm:t>
    </dgm:pt>
    <dgm:pt modelId="{7DFDC751-82FD-4EC2-9828-947CCAF47048}">
      <dgm:prSet phldrT="[Текст]"/>
      <dgm:spPr/>
      <dgm:t>
        <a:bodyPr/>
        <a:lstStyle/>
        <a:p>
          <a:r>
            <a:rPr lang="ru-RU" dirty="0" smtClean="0"/>
            <a:t>ШЭО-1.0</a:t>
          </a:r>
          <a:endParaRPr lang="ru-RU" dirty="0"/>
        </a:p>
      </dgm:t>
    </dgm:pt>
    <dgm:pt modelId="{CBEDA9FD-89C8-4671-AE9F-C1E9DB7813A6}" type="parTrans" cxnId="{92729959-C820-4CE6-B67C-350858320EDC}">
      <dgm:prSet/>
      <dgm:spPr/>
      <dgm:t>
        <a:bodyPr/>
        <a:lstStyle/>
        <a:p>
          <a:endParaRPr lang="ru-RU"/>
        </a:p>
      </dgm:t>
    </dgm:pt>
    <dgm:pt modelId="{A090FDD2-BF8B-4066-B767-650F819B3E57}" type="sibTrans" cxnId="{92729959-C820-4CE6-B67C-350858320EDC}">
      <dgm:prSet/>
      <dgm:spPr/>
      <dgm:t>
        <a:bodyPr/>
        <a:lstStyle/>
        <a:p>
          <a:endParaRPr lang="ru-RU"/>
        </a:p>
      </dgm:t>
    </dgm:pt>
    <dgm:pt modelId="{DA7649B9-7AA4-4622-9F6D-DBC044932786}">
      <dgm:prSet phldrT="[Текст]"/>
      <dgm:spPr/>
      <dgm:t>
        <a:bodyPr/>
        <a:lstStyle/>
        <a:p>
          <a:r>
            <a:rPr lang="ru-RU" dirty="0" smtClean="0"/>
            <a:t>ШЭО-1.1</a:t>
          </a:r>
          <a:endParaRPr lang="ru-RU" dirty="0"/>
        </a:p>
      </dgm:t>
    </dgm:pt>
    <dgm:pt modelId="{00D6A53B-D5A2-4481-9D91-10B2113707A2}" type="parTrans" cxnId="{96126064-786C-4B67-8B28-E353105ECD2E}">
      <dgm:prSet/>
      <dgm:spPr/>
      <dgm:t>
        <a:bodyPr/>
        <a:lstStyle/>
        <a:p>
          <a:endParaRPr lang="ru-RU"/>
        </a:p>
      </dgm:t>
    </dgm:pt>
    <dgm:pt modelId="{5244748B-FA21-49E6-9D8E-8779D0BA4C15}" type="sibTrans" cxnId="{96126064-786C-4B67-8B28-E353105ECD2E}">
      <dgm:prSet/>
      <dgm:spPr/>
      <dgm:t>
        <a:bodyPr/>
        <a:lstStyle/>
        <a:p>
          <a:endParaRPr lang="ru-RU"/>
        </a:p>
      </dgm:t>
    </dgm:pt>
    <dgm:pt modelId="{6379A6D4-5E28-4AD5-8CAF-D204B2586F65}">
      <dgm:prSet phldrT="[Текст]"/>
      <dgm:spPr/>
      <dgm:t>
        <a:bodyPr/>
        <a:lstStyle/>
        <a:p>
          <a:r>
            <a:rPr lang="ru-RU" dirty="0" smtClean="0"/>
            <a:t>ШЭО-1.2</a:t>
          </a:r>
          <a:endParaRPr lang="ru-RU" dirty="0"/>
        </a:p>
      </dgm:t>
    </dgm:pt>
    <dgm:pt modelId="{7D3FB1B3-B0BB-41ED-B405-F05A93E1A605}" type="parTrans" cxnId="{F0CD2C24-E334-47D6-9DED-1AF8904B08DD}">
      <dgm:prSet/>
      <dgm:spPr/>
      <dgm:t>
        <a:bodyPr/>
        <a:lstStyle/>
        <a:p>
          <a:endParaRPr lang="ru-RU"/>
        </a:p>
      </dgm:t>
    </dgm:pt>
    <dgm:pt modelId="{FE914322-CB14-46A6-BDD7-133651B32545}" type="sibTrans" cxnId="{F0CD2C24-E334-47D6-9DED-1AF8904B08DD}">
      <dgm:prSet/>
      <dgm:spPr/>
      <dgm:t>
        <a:bodyPr/>
        <a:lstStyle/>
        <a:p>
          <a:endParaRPr lang="ru-RU"/>
        </a:p>
      </dgm:t>
    </dgm:pt>
    <dgm:pt modelId="{7E98DF4D-03F4-4DB2-BF72-2CB9A4EAD2CA}">
      <dgm:prSet phldrT="[Текст]"/>
      <dgm:spPr/>
      <dgm:t>
        <a:bodyPr/>
        <a:lstStyle/>
        <a:p>
          <a:r>
            <a:rPr lang="ru-RU" dirty="0" smtClean="0"/>
            <a:t>ШЭО-2</a:t>
          </a:r>
          <a:endParaRPr lang="ru-RU" dirty="0"/>
        </a:p>
      </dgm:t>
    </dgm:pt>
    <dgm:pt modelId="{8C04023F-A95E-4390-9402-2328FE9FB892}" type="parTrans" cxnId="{1C0B6A71-3A87-4BB7-A909-21CE7A7FBB91}">
      <dgm:prSet/>
      <dgm:spPr/>
      <dgm:t>
        <a:bodyPr/>
        <a:lstStyle/>
        <a:p>
          <a:endParaRPr lang="ru-RU"/>
        </a:p>
      </dgm:t>
    </dgm:pt>
    <dgm:pt modelId="{FCA0CCD6-561D-4951-98F3-7D48D8E175F5}" type="sibTrans" cxnId="{1C0B6A71-3A87-4BB7-A909-21CE7A7FBB91}">
      <dgm:prSet/>
      <dgm:spPr/>
      <dgm:t>
        <a:bodyPr/>
        <a:lstStyle/>
        <a:p>
          <a:endParaRPr lang="ru-RU"/>
        </a:p>
      </dgm:t>
    </dgm:pt>
    <dgm:pt modelId="{ACE21E5A-F1E6-4CD2-BB7F-97545FA8E452}" type="pres">
      <dgm:prSet presAssocID="{45F7E369-5A8F-4B8B-B654-836092D58EC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C7D4A0-28D6-44BB-8298-8E0FE7EBFEE0}" type="pres">
      <dgm:prSet presAssocID="{2E88138F-C258-4246-99DE-40995E5576A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F5D2A-8A8B-4317-B1D7-6EB0635902D3}" type="pres">
      <dgm:prSet presAssocID="{79542ED6-7488-4AE5-A920-D1FE0360175C}" presName="sibTrans" presStyleLbl="sibTrans1D1" presStyleIdx="0" presStyleCnt="4"/>
      <dgm:spPr/>
      <dgm:t>
        <a:bodyPr/>
        <a:lstStyle/>
        <a:p>
          <a:endParaRPr lang="ru-RU"/>
        </a:p>
      </dgm:t>
    </dgm:pt>
    <dgm:pt modelId="{8D52A3EC-CF05-4FA0-9565-A76FE13B48EA}" type="pres">
      <dgm:prSet presAssocID="{79542ED6-7488-4AE5-A920-D1FE0360175C}" presName="connectorText" presStyleLbl="sibTrans1D1" presStyleIdx="0" presStyleCnt="4"/>
      <dgm:spPr/>
      <dgm:t>
        <a:bodyPr/>
        <a:lstStyle/>
        <a:p>
          <a:endParaRPr lang="ru-RU"/>
        </a:p>
      </dgm:t>
    </dgm:pt>
    <dgm:pt modelId="{303B18C8-2EE5-476E-8888-65917CB2AB70}" type="pres">
      <dgm:prSet presAssocID="{7DFDC751-82FD-4EC2-9828-947CCAF4704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119AE-27A2-4520-89E4-AE7D3E40CB11}" type="pres">
      <dgm:prSet presAssocID="{A090FDD2-BF8B-4066-B767-650F819B3E57}" presName="sibTrans" presStyleLbl="sibTrans1D1" presStyleIdx="1" presStyleCnt="4"/>
      <dgm:spPr/>
      <dgm:t>
        <a:bodyPr/>
        <a:lstStyle/>
        <a:p>
          <a:endParaRPr lang="ru-RU"/>
        </a:p>
      </dgm:t>
    </dgm:pt>
    <dgm:pt modelId="{28EDC166-CF21-4B3C-BFFA-E007ABEA832C}" type="pres">
      <dgm:prSet presAssocID="{A090FDD2-BF8B-4066-B767-650F819B3E57}" presName="connectorText" presStyleLbl="sibTrans1D1" presStyleIdx="1" presStyleCnt="4"/>
      <dgm:spPr/>
      <dgm:t>
        <a:bodyPr/>
        <a:lstStyle/>
        <a:p>
          <a:endParaRPr lang="ru-RU"/>
        </a:p>
      </dgm:t>
    </dgm:pt>
    <dgm:pt modelId="{53CAA761-4DD0-46A1-8422-CEADB11305F1}" type="pres">
      <dgm:prSet presAssocID="{DA7649B9-7AA4-4622-9F6D-DBC04493278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01040-7756-4836-9E8E-4EC7AC3269EC}" type="pres">
      <dgm:prSet presAssocID="{5244748B-FA21-49E6-9D8E-8779D0BA4C15}" presName="sibTrans" presStyleLbl="sibTrans1D1" presStyleIdx="2" presStyleCnt="4"/>
      <dgm:spPr/>
      <dgm:t>
        <a:bodyPr/>
        <a:lstStyle/>
        <a:p>
          <a:endParaRPr lang="ru-RU"/>
        </a:p>
      </dgm:t>
    </dgm:pt>
    <dgm:pt modelId="{8E78892E-8954-47FF-8E64-4517FF96BDD8}" type="pres">
      <dgm:prSet presAssocID="{5244748B-FA21-49E6-9D8E-8779D0BA4C15}" presName="connectorText" presStyleLbl="sibTrans1D1" presStyleIdx="2" presStyleCnt="4"/>
      <dgm:spPr/>
      <dgm:t>
        <a:bodyPr/>
        <a:lstStyle/>
        <a:p>
          <a:endParaRPr lang="ru-RU"/>
        </a:p>
      </dgm:t>
    </dgm:pt>
    <dgm:pt modelId="{A4336EC4-79AD-4DA3-9925-CA694C453114}" type="pres">
      <dgm:prSet presAssocID="{6379A6D4-5E28-4AD5-8CAF-D204B2586F6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49CDCB-CF69-4980-BC59-30B32EFA2C0F}" type="pres">
      <dgm:prSet presAssocID="{FE914322-CB14-46A6-BDD7-133651B32545}" presName="sibTrans" presStyleLbl="sibTrans1D1" presStyleIdx="3" presStyleCnt="4"/>
      <dgm:spPr/>
      <dgm:t>
        <a:bodyPr/>
        <a:lstStyle/>
        <a:p>
          <a:endParaRPr lang="ru-RU"/>
        </a:p>
      </dgm:t>
    </dgm:pt>
    <dgm:pt modelId="{D29460A9-EFC8-4639-9BFA-D55786781D86}" type="pres">
      <dgm:prSet presAssocID="{FE914322-CB14-46A6-BDD7-133651B32545}" presName="connectorText" presStyleLbl="sibTrans1D1" presStyleIdx="3" presStyleCnt="4"/>
      <dgm:spPr/>
      <dgm:t>
        <a:bodyPr/>
        <a:lstStyle/>
        <a:p>
          <a:endParaRPr lang="ru-RU"/>
        </a:p>
      </dgm:t>
    </dgm:pt>
    <dgm:pt modelId="{28FDAB61-3948-490A-994F-3CB61ED9B6E3}" type="pres">
      <dgm:prSet presAssocID="{7E98DF4D-03F4-4DB2-BF72-2CB9A4EAD2C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812378-0DC8-47E1-9AC7-7857456175A9}" type="presOf" srcId="{5244748B-FA21-49E6-9D8E-8779D0BA4C15}" destId="{DEF01040-7756-4836-9E8E-4EC7AC3269EC}" srcOrd="0" destOrd="0" presId="urn:microsoft.com/office/officeart/2005/8/layout/bProcess3"/>
    <dgm:cxn modelId="{DA44E47B-EE53-43E8-AA13-EEFCF94649F4}" type="presOf" srcId="{45F7E369-5A8F-4B8B-B654-836092D58EC2}" destId="{ACE21E5A-F1E6-4CD2-BB7F-97545FA8E452}" srcOrd="0" destOrd="0" presId="urn:microsoft.com/office/officeart/2005/8/layout/bProcess3"/>
    <dgm:cxn modelId="{027287B7-F1C6-4594-A1A4-30CC549F909B}" type="presOf" srcId="{FE914322-CB14-46A6-BDD7-133651B32545}" destId="{A049CDCB-CF69-4980-BC59-30B32EFA2C0F}" srcOrd="0" destOrd="0" presId="urn:microsoft.com/office/officeart/2005/8/layout/bProcess3"/>
    <dgm:cxn modelId="{F0CD2C24-E334-47D6-9DED-1AF8904B08DD}" srcId="{45F7E369-5A8F-4B8B-B654-836092D58EC2}" destId="{6379A6D4-5E28-4AD5-8CAF-D204B2586F65}" srcOrd="3" destOrd="0" parTransId="{7D3FB1B3-B0BB-41ED-B405-F05A93E1A605}" sibTransId="{FE914322-CB14-46A6-BDD7-133651B32545}"/>
    <dgm:cxn modelId="{ADF3C4FF-5C76-4CCA-BC50-D2E4373599C8}" type="presOf" srcId="{79542ED6-7488-4AE5-A920-D1FE0360175C}" destId="{8D52A3EC-CF05-4FA0-9565-A76FE13B48EA}" srcOrd="1" destOrd="0" presId="urn:microsoft.com/office/officeart/2005/8/layout/bProcess3"/>
    <dgm:cxn modelId="{901E62A6-EC5A-45AF-9006-146061462987}" type="presOf" srcId="{7E98DF4D-03F4-4DB2-BF72-2CB9A4EAD2CA}" destId="{28FDAB61-3948-490A-994F-3CB61ED9B6E3}" srcOrd="0" destOrd="0" presId="urn:microsoft.com/office/officeart/2005/8/layout/bProcess3"/>
    <dgm:cxn modelId="{2697ECE6-7391-4A2B-BBE9-3987D3A61A02}" type="presOf" srcId="{A090FDD2-BF8B-4066-B767-650F819B3E57}" destId="{AE4119AE-27A2-4520-89E4-AE7D3E40CB11}" srcOrd="0" destOrd="0" presId="urn:microsoft.com/office/officeart/2005/8/layout/bProcess3"/>
    <dgm:cxn modelId="{6D904AA0-0990-475C-964E-BC6ADF91C7E1}" type="presOf" srcId="{A090FDD2-BF8B-4066-B767-650F819B3E57}" destId="{28EDC166-CF21-4B3C-BFFA-E007ABEA832C}" srcOrd="1" destOrd="0" presId="urn:microsoft.com/office/officeart/2005/8/layout/bProcess3"/>
    <dgm:cxn modelId="{92729959-C820-4CE6-B67C-350858320EDC}" srcId="{45F7E369-5A8F-4B8B-B654-836092D58EC2}" destId="{7DFDC751-82FD-4EC2-9828-947CCAF47048}" srcOrd="1" destOrd="0" parTransId="{CBEDA9FD-89C8-4671-AE9F-C1E9DB7813A6}" sibTransId="{A090FDD2-BF8B-4066-B767-650F819B3E57}"/>
    <dgm:cxn modelId="{B6CE7EAB-C767-4B50-9294-EFB943742DC7}" type="presOf" srcId="{5244748B-FA21-49E6-9D8E-8779D0BA4C15}" destId="{8E78892E-8954-47FF-8E64-4517FF96BDD8}" srcOrd="1" destOrd="0" presId="urn:microsoft.com/office/officeart/2005/8/layout/bProcess3"/>
    <dgm:cxn modelId="{A972F9D1-9C21-4198-92FF-EF990DD3D6A1}" type="presOf" srcId="{2E88138F-C258-4246-99DE-40995E5576AC}" destId="{21C7D4A0-28D6-44BB-8298-8E0FE7EBFEE0}" srcOrd="0" destOrd="0" presId="urn:microsoft.com/office/officeart/2005/8/layout/bProcess3"/>
    <dgm:cxn modelId="{1C0B6A71-3A87-4BB7-A909-21CE7A7FBB91}" srcId="{45F7E369-5A8F-4B8B-B654-836092D58EC2}" destId="{7E98DF4D-03F4-4DB2-BF72-2CB9A4EAD2CA}" srcOrd="4" destOrd="0" parTransId="{8C04023F-A95E-4390-9402-2328FE9FB892}" sibTransId="{FCA0CCD6-561D-4951-98F3-7D48D8E175F5}"/>
    <dgm:cxn modelId="{F85BCDF6-E739-43E2-9D01-E631E628A130}" type="presOf" srcId="{79542ED6-7488-4AE5-A920-D1FE0360175C}" destId="{3EBF5D2A-8A8B-4317-B1D7-6EB0635902D3}" srcOrd="0" destOrd="0" presId="urn:microsoft.com/office/officeart/2005/8/layout/bProcess3"/>
    <dgm:cxn modelId="{2F0B993A-2B7D-4C71-ACD5-807F753010B4}" type="presOf" srcId="{6379A6D4-5E28-4AD5-8CAF-D204B2586F65}" destId="{A4336EC4-79AD-4DA3-9925-CA694C453114}" srcOrd="0" destOrd="0" presId="urn:microsoft.com/office/officeart/2005/8/layout/bProcess3"/>
    <dgm:cxn modelId="{7334F46C-522D-4A60-A6DA-096FFC51FC6C}" type="presOf" srcId="{7DFDC751-82FD-4EC2-9828-947CCAF47048}" destId="{303B18C8-2EE5-476E-8888-65917CB2AB70}" srcOrd="0" destOrd="0" presId="urn:microsoft.com/office/officeart/2005/8/layout/bProcess3"/>
    <dgm:cxn modelId="{96126064-786C-4B67-8B28-E353105ECD2E}" srcId="{45F7E369-5A8F-4B8B-B654-836092D58EC2}" destId="{DA7649B9-7AA4-4622-9F6D-DBC044932786}" srcOrd="2" destOrd="0" parTransId="{00D6A53B-D5A2-4481-9D91-10B2113707A2}" sibTransId="{5244748B-FA21-49E6-9D8E-8779D0BA4C15}"/>
    <dgm:cxn modelId="{8040AA6B-7FF5-45C7-88C1-DFBF07A7119F}" srcId="{45F7E369-5A8F-4B8B-B654-836092D58EC2}" destId="{2E88138F-C258-4246-99DE-40995E5576AC}" srcOrd="0" destOrd="0" parTransId="{1C0FF1AA-3136-48AF-99E5-1FBCB14F862B}" sibTransId="{79542ED6-7488-4AE5-A920-D1FE0360175C}"/>
    <dgm:cxn modelId="{756B86CE-A547-4FF4-BC36-083D726D827D}" type="presOf" srcId="{DA7649B9-7AA4-4622-9F6D-DBC044932786}" destId="{53CAA761-4DD0-46A1-8422-CEADB11305F1}" srcOrd="0" destOrd="0" presId="urn:microsoft.com/office/officeart/2005/8/layout/bProcess3"/>
    <dgm:cxn modelId="{0D534C58-33F1-4747-AA54-C334F17E5CA1}" type="presOf" srcId="{FE914322-CB14-46A6-BDD7-133651B32545}" destId="{D29460A9-EFC8-4639-9BFA-D55786781D86}" srcOrd="1" destOrd="0" presId="urn:microsoft.com/office/officeart/2005/8/layout/bProcess3"/>
    <dgm:cxn modelId="{8F7505C1-6522-48F6-9D31-7D96E59476AC}" type="presParOf" srcId="{ACE21E5A-F1E6-4CD2-BB7F-97545FA8E452}" destId="{21C7D4A0-28D6-44BB-8298-8E0FE7EBFEE0}" srcOrd="0" destOrd="0" presId="urn:microsoft.com/office/officeart/2005/8/layout/bProcess3"/>
    <dgm:cxn modelId="{C21C8DC3-3BE4-43D0-955F-A94D70A60DCB}" type="presParOf" srcId="{ACE21E5A-F1E6-4CD2-BB7F-97545FA8E452}" destId="{3EBF5D2A-8A8B-4317-B1D7-6EB0635902D3}" srcOrd="1" destOrd="0" presId="urn:microsoft.com/office/officeart/2005/8/layout/bProcess3"/>
    <dgm:cxn modelId="{92B2973A-DC35-44DB-AE37-3B8408E11188}" type="presParOf" srcId="{3EBF5D2A-8A8B-4317-B1D7-6EB0635902D3}" destId="{8D52A3EC-CF05-4FA0-9565-A76FE13B48EA}" srcOrd="0" destOrd="0" presId="urn:microsoft.com/office/officeart/2005/8/layout/bProcess3"/>
    <dgm:cxn modelId="{BF87CB03-4847-4AD3-843F-BD0E7D0F5497}" type="presParOf" srcId="{ACE21E5A-F1E6-4CD2-BB7F-97545FA8E452}" destId="{303B18C8-2EE5-476E-8888-65917CB2AB70}" srcOrd="2" destOrd="0" presId="urn:microsoft.com/office/officeart/2005/8/layout/bProcess3"/>
    <dgm:cxn modelId="{3E1337EA-1FF1-435D-90EF-5FAC9414A942}" type="presParOf" srcId="{ACE21E5A-F1E6-4CD2-BB7F-97545FA8E452}" destId="{AE4119AE-27A2-4520-89E4-AE7D3E40CB11}" srcOrd="3" destOrd="0" presId="urn:microsoft.com/office/officeart/2005/8/layout/bProcess3"/>
    <dgm:cxn modelId="{05630BCF-0D66-4255-8BF4-AEF2FEB0A2BA}" type="presParOf" srcId="{AE4119AE-27A2-4520-89E4-AE7D3E40CB11}" destId="{28EDC166-CF21-4B3C-BFFA-E007ABEA832C}" srcOrd="0" destOrd="0" presId="urn:microsoft.com/office/officeart/2005/8/layout/bProcess3"/>
    <dgm:cxn modelId="{141EB31E-8707-48DE-8209-BB2E57E7BE67}" type="presParOf" srcId="{ACE21E5A-F1E6-4CD2-BB7F-97545FA8E452}" destId="{53CAA761-4DD0-46A1-8422-CEADB11305F1}" srcOrd="4" destOrd="0" presId="urn:microsoft.com/office/officeart/2005/8/layout/bProcess3"/>
    <dgm:cxn modelId="{BF917DE2-567D-4A80-93D2-6CB8699D1568}" type="presParOf" srcId="{ACE21E5A-F1E6-4CD2-BB7F-97545FA8E452}" destId="{DEF01040-7756-4836-9E8E-4EC7AC3269EC}" srcOrd="5" destOrd="0" presId="urn:microsoft.com/office/officeart/2005/8/layout/bProcess3"/>
    <dgm:cxn modelId="{FA2857B5-CFEF-4857-9323-B718CA302B69}" type="presParOf" srcId="{DEF01040-7756-4836-9E8E-4EC7AC3269EC}" destId="{8E78892E-8954-47FF-8E64-4517FF96BDD8}" srcOrd="0" destOrd="0" presId="urn:microsoft.com/office/officeart/2005/8/layout/bProcess3"/>
    <dgm:cxn modelId="{C2A75729-0DD4-48EE-BD79-3155251218F2}" type="presParOf" srcId="{ACE21E5A-F1E6-4CD2-BB7F-97545FA8E452}" destId="{A4336EC4-79AD-4DA3-9925-CA694C453114}" srcOrd="6" destOrd="0" presId="urn:microsoft.com/office/officeart/2005/8/layout/bProcess3"/>
    <dgm:cxn modelId="{247112AA-3306-4168-92D6-20EC6498FB2D}" type="presParOf" srcId="{ACE21E5A-F1E6-4CD2-BB7F-97545FA8E452}" destId="{A049CDCB-CF69-4980-BC59-30B32EFA2C0F}" srcOrd="7" destOrd="0" presId="urn:microsoft.com/office/officeart/2005/8/layout/bProcess3"/>
    <dgm:cxn modelId="{8409C916-8A87-44BE-B064-088317BDF961}" type="presParOf" srcId="{A049CDCB-CF69-4980-BC59-30B32EFA2C0F}" destId="{D29460A9-EFC8-4639-9BFA-D55786781D86}" srcOrd="0" destOrd="0" presId="urn:microsoft.com/office/officeart/2005/8/layout/bProcess3"/>
    <dgm:cxn modelId="{9680BE73-8561-4264-8CB5-6A795B73939F}" type="presParOf" srcId="{ACE21E5A-F1E6-4CD2-BB7F-97545FA8E452}" destId="{28FDAB61-3948-490A-994F-3CB61ED9B6E3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58EF9-9A6A-4DEE-B094-4431EB46A894}">
      <dsp:nvSpPr>
        <dsp:cNvPr id="0" name=""/>
        <dsp:cNvSpPr/>
      </dsp:nvSpPr>
      <dsp:spPr>
        <a:xfrm>
          <a:off x="1305583" y="492161"/>
          <a:ext cx="1261482" cy="13666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3EAC48A-D3B9-4D8E-9A40-C8015EE8B306}">
      <dsp:nvSpPr>
        <dsp:cNvPr id="0" name=""/>
        <dsp:cNvSpPr/>
      </dsp:nvSpPr>
      <dsp:spPr>
        <a:xfrm>
          <a:off x="1346386" y="610448"/>
          <a:ext cx="1101673" cy="6376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АОО-2</a:t>
          </a:r>
          <a:endParaRPr lang="ru-RU" sz="2000" kern="1200" dirty="0"/>
        </a:p>
      </dsp:txBody>
      <dsp:txXfrm>
        <a:off x="1346386" y="610448"/>
        <a:ext cx="1101673" cy="637668"/>
      </dsp:txXfrm>
    </dsp:sp>
    <dsp:sp modelId="{623A339C-F694-4CE0-827B-C78FB12C0475}">
      <dsp:nvSpPr>
        <dsp:cNvPr id="0" name=""/>
        <dsp:cNvSpPr/>
      </dsp:nvSpPr>
      <dsp:spPr>
        <a:xfrm>
          <a:off x="1991655" y="1048146"/>
          <a:ext cx="1135312" cy="10247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0D385FB-4C47-45A3-BAE0-D9001F409A1E}">
      <dsp:nvSpPr>
        <dsp:cNvPr id="0" name=""/>
        <dsp:cNvSpPr/>
      </dsp:nvSpPr>
      <dsp:spPr>
        <a:xfrm>
          <a:off x="2320820" y="1140193"/>
          <a:ext cx="987707" cy="6919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АОО-1</a:t>
          </a:r>
          <a:endParaRPr lang="ru-RU" sz="2000" kern="1200" dirty="0"/>
        </a:p>
      </dsp:txBody>
      <dsp:txXfrm>
        <a:off x="2320820" y="1140193"/>
        <a:ext cx="987707" cy="691937"/>
      </dsp:txXfrm>
    </dsp:sp>
    <dsp:sp modelId="{2F0DBFB3-8B44-4BB4-84A2-C02AA5DFCA0D}">
      <dsp:nvSpPr>
        <dsp:cNvPr id="0" name=""/>
        <dsp:cNvSpPr/>
      </dsp:nvSpPr>
      <dsp:spPr>
        <a:xfrm>
          <a:off x="1991655" y="1608901"/>
          <a:ext cx="1297923" cy="128973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E73D8E2-41DA-4DBF-A193-49CC34166050}">
      <dsp:nvSpPr>
        <dsp:cNvPr id="0" name=""/>
        <dsp:cNvSpPr/>
      </dsp:nvSpPr>
      <dsp:spPr>
        <a:xfrm>
          <a:off x="2278154" y="2059870"/>
          <a:ext cx="987707" cy="6919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ШЭО-1</a:t>
          </a:r>
          <a:endParaRPr lang="ru-RU" sz="2000" kern="1200" dirty="0"/>
        </a:p>
      </dsp:txBody>
      <dsp:txXfrm>
        <a:off x="2278154" y="2059870"/>
        <a:ext cx="987707" cy="691937"/>
      </dsp:txXfrm>
    </dsp:sp>
    <dsp:sp modelId="{B749981C-4F4B-4806-B45D-76899ED6A3FC}">
      <dsp:nvSpPr>
        <dsp:cNvPr id="0" name=""/>
        <dsp:cNvSpPr/>
      </dsp:nvSpPr>
      <dsp:spPr>
        <a:xfrm>
          <a:off x="342026" y="992714"/>
          <a:ext cx="1349559" cy="131727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343A786-4FCD-43DD-8176-B4120180CBD3}">
      <dsp:nvSpPr>
        <dsp:cNvPr id="0" name=""/>
        <dsp:cNvSpPr/>
      </dsp:nvSpPr>
      <dsp:spPr>
        <a:xfrm>
          <a:off x="471508" y="1362785"/>
          <a:ext cx="987707" cy="6919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ШЭО-2</a:t>
          </a:r>
          <a:endParaRPr lang="ru-RU" sz="2000" kern="1200" dirty="0"/>
        </a:p>
      </dsp:txBody>
      <dsp:txXfrm>
        <a:off x="471508" y="1362785"/>
        <a:ext cx="987707" cy="691937"/>
      </dsp:txXfrm>
    </dsp:sp>
    <dsp:sp modelId="{A2DACD1B-42B3-41BD-AF93-BBA97245DC6D}">
      <dsp:nvSpPr>
        <dsp:cNvPr id="0" name=""/>
        <dsp:cNvSpPr/>
      </dsp:nvSpPr>
      <dsp:spPr>
        <a:xfrm>
          <a:off x="1462946" y="1506931"/>
          <a:ext cx="742281" cy="82029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CDF756-A7D6-4F7B-945F-37492F99EC4B}">
      <dsp:nvSpPr>
        <dsp:cNvPr id="0" name=""/>
        <dsp:cNvSpPr/>
      </dsp:nvSpPr>
      <dsp:spPr>
        <a:xfrm>
          <a:off x="1365327" y="1700186"/>
          <a:ext cx="987707" cy="69193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ШЭО-0</a:t>
          </a:r>
          <a:endParaRPr lang="ru-RU" sz="2000" kern="1200" dirty="0"/>
        </a:p>
      </dsp:txBody>
      <dsp:txXfrm>
        <a:off x="1365327" y="1700186"/>
        <a:ext cx="987707" cy="691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8C6B8-6892-4FC5-A8EE-A12BAA6D643D}">
      <dsp:nvSpPr>
        <dsp:cNvPr id="0" name=""/>
        <dsp:cNvSpPr/>
      </dsp:nvSpPr>
      <dsp:spPr>
        <a:xfrm>
          <a:off x="-60042" y="1503631"/>
          <a:ext cx="1573307" cy="11528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ШЭО-1.1</a:t>
          </a:r>
          <a:endParaRPr lang="ru-RU" sz="1700" kern="1200" dirty="0"/>
        </a:p>
      </dsp:txBody>
      <dsp:txXfrm>
        <a:off x="-34718" y="1817167"/>
        <a:ext cx="1050666" cy="813989"/>
      </dsp:txXfrm>
    </dsp:sp>
    <dsp:sp modelId="{6861DE81-E6AE-439D-BB0B-0896B8BB57CB}">
      <dsp:nvSpPr>
        <dsp:cNvPr id="0" name=""/>
        <dsp:cNvSpPr/>
      </dsp:nvSpPr>
      <dsp:spPr>
        <a:xfrm>
          <a:off x="1968359" y="1488627"/>
          <a:ext cx="1532545" cy="11828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ШЭО-1.2</a:t>
          </a:r>
          <a:endParaRPr lang="ru-RU" sz="1800" kern="1200" dirty="0"/>
        </a:p>
      </dsp:txBody>
      <dsp:txXfrm>
        <a:off x="2454107" y="1810326"/>
        <a:ext cx="1020813" cy="835174"/>
      </dsp:txXfrm>
    </dsp:sp>
    <dsp:sp modelId="{3F62D2B5-7828-42DC-B780-F289F22028DC}">
      <dsp:nvSpPr>
        <dsp:cNvPr id="0" name=""/>
        <dsp:cNvSpPr/>
      </dsp:nvSpPr>
      <dsp:spPr>
        <a:xfrm>
          <a:off x="-110877" y="-154801"/>
          <a:ext cx="1674977" cy="10814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ШЭО-1.0</a:t>
          </a:r>
          <a:endParaRPr lang="ru-RU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-87120" y="-131044"/>
        <a:ext cx="1124969" cy="763603"/>
      </dsp:txXfrm>
    </dsp:sp>
    <dsp:sp modelId="{2294154A-8BFD-49BA-819E-B2469ACC450D}">
      <dsp:nvSpPr>
        <dsp:cNvPr id="0" name=""/>
        <dsp:cNvSpPr/>
      </dsp:nvSpPr>
      <dsp:spPr>
        <a:xfrm>
          <a:off x="591348" y="154677"/>
          <a:ext cx="1078751" cy="107875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907307" y="470636"/>
        <a:ext cx="762792" cy="762792"/>
      </dsp:txXfrm>
    </dsp:sp>
    <dsp:sp modelId="{E8557AC6-23FD-42DF-97F4-169C8D51801D}">
      <dsp:nvSpPr>
        <dsp:cNvPr id="0" name=""/>
        <dsp:cNvSpPr/>
      </dsp:nvSpPr>
      <dsp:spPr>
        <a:xfrm rot="5400000">
          <a:off x="1719926" y="154677"/>
          <a:ext cx="1078751" cy="107875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 rot="-5400000">
        <a:off x="1719926" y="470636"/>
        <a:ext cx="762792" cy="762792"/>
      </dsp:txXfrm>
    </dsp:sp>
    <dsp:sp modelId="{45324872-283D-4F9F-8540-B1226B5318EA}">
      <dsp:nvSpPr>
        <dsp:cNvPr id="0" name=""/>
        <dsp:cNvSpPr/>
      </dsp:nvSpPr>
      <dsp:spPr>
        <a:xfrm rot="10800000">
          <a:off x="1719926" y="1283255"/>
          <a:ext cx="1078751" cy="107875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0800000">
        <a:off x="1719926" y="1283255"/>
        <a:ext cx="762792" cy="762792"/>
      </dsp:txXfrm>
    </dsp:sp>
    <dsp:sp modelId="{B237EB67-6BF0-42A3-B3DD-9E86E9CBD380}">
      <dsp:nvSpPr>
        <dsp:cNvPr id="0" name=""/>
        <dsp:cNvSpPr/>
      </dsp:nvSpPr>
      <dsp:spPr>
        <a:xfrm rot="16200000">
          <a:off x="591348" y="1283255"/>
          <a:ext cx="1078751" cy="107875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5400000">
        <a:off x="907307" y="1283255"/>
        <a:ext cx="762792" cy="762792"/>
      </dsp:txXfrm>
    </dsp:sp>
    <dsp:sp modelId="{8B65491E-02B7-48E6-8535-F6096C9AFA21}">
      <dsp:nvSpPr>
        <dsp:cNvPr id="0" name=""/>
        <dsp:cNvSpPr/>
      </dsp:nvSpPr>
      <dsp:spPr>
        <a:xfrm>
          <a:off x="1508785" y="1034121"/>
          <a:ext cx="372455" cy="32387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8536D-ACF0-47E6-97C1-5AD3BD4B54D4}">
      <dsp:nvSpPr>
        <dsp:cNvPr id="0" name=""/>
        <dsp:cNvSpPr/>
      </dsp:nvSpPr>
      <dsp:spPr>
        <a:xfrm rot="10800000">
          <a:off x="1508785" y="1158688"/>
          <a:ext cx="372455" cy="32387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F5D2A-8A8B-4317-B1D7-6EB0635902D3}">
      <dsp:nvSpPr>
        <dsp:cNvPr id="0" name=""/>
        <dsp:cNvSpPr/>
      </dsp:nvSpPr>
      <dsp:spPr>
        <a:xfrm>
          <a:off x="1806424" y="291916"/>
          <a:ext cx="2274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2742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13687" y="336346"/>
        <a:ext cx="12901" cy="2580"/>
      </dsp:txXfrm>
    </dsp:sp>
    <dsp:sp modelId="{21C7D4A0-28D6-44BB-8298-8E0FE7EBFEE0}">
      <dsp:nvSpPr>
        <dsp:cNvPr id="0" name=""/>
        <dsp:cNvSpPr/>
      </dsp:nvSpPr>
      <dsp:spPr>
        <a:xfrm>
          <a:off x="686367" y="1079"/>
          <a:ext cx="1121857" cy="673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ШЭО-0</a:t>
          </a:r>
          <a:endParaRPr lang="ru-RU" sz="1600" kern="1200" dirty="0"/>
        </a:p>
      </dsp:txBody>
      <dsp:txXfrm>
        <a:off x="686367" y="1079"/>
        <a:ext cx="1121857" cy="673114"/>
      </dsp:txXfrm>
    </dsp:sp>
    <dsp:sp modelId="{AE4119AE-27A2-4520-89E4-AE7D3E40CB11}">
      <dsp:nvSpPr>
        <dsp:cNvPr id="0" name=""/>
        <dsp:cNvSpPr/>
      </dsp:nvSpPr>
      <dsp:spPr>
        <a:xfrm>
          <a:off x="1247295" y="672394"/>
          <a:ext cx="1379885" cy="227427"/>
        </a:xfrm>
        <a:custGeom>
          <a:avLst/>
          <a:gdLst/>
          <a:ahLst/>
          <a:cxnLst/>
          <a:rect l="0" t="0" r="0" b="0"/>
          <a:pathLst>
            <a:path>
              <a:moveTo>
                <a:pt x="1379885" y="0"/>
              </a:moveTo>
              <a:lnTo>
                <a:pt x="1379885" y="130813"/>
              </a:lnTo>
              <a:lnTo>
                <a:pt x="0" y="130813"/>
              </a:lnTo>
              <a:lnTo>
                <a:pt x="0" y="22742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02143" y="784817"/>
        <a:ext cx="70190" cy="2580"/>
      </dsp:txXfrm>
    </dsp:sp>
    <dsp:sp modelId="{303B18C8-2EE5-476E-8888-65917CB2AB70}">
      <dsp:nvSpPr>
        <dsp:cNvPr id="0" name=""/>
        <dsp:cNvSpPr/>
      </dsp:nvSpPr>
      <dsp:spPr>
        <a:xfrm>
          <a:off x="2066252" y="1079"/>
          <a:ext cx="1121857" cy="673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ШЭО-1.0</a:t>
          </a:r>
          <a:endParaRPr lang="ru-RU" sz="1600" kern="1200" dirty="0"/>
        </a:p>
      </dsp:txBody>
      <dsp:txXfrm>
        <a:off x="2066252" y="1079"/>
        <a:ext cx="1121857" cy="673114"/>
      </dsp:txXfrm>
    </dsp:sp>
    <dsp:sp modelId="{DEF01040-7756-4836-9E8E-4EC7AC3269EC}">
      <dsp:nvSpPr>
        <dsp:cNvPr id="0" name=""/>
        <dsp:cNvSpPr/>
      </dsp:nvSpPr>
      <dsp:spPr>
        <a:xfrm>
          <a:off x="1806424" y="1223058"/>
          <a:ext cx="2274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27427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13687" y="1267488"/>
        <a:ext cx="12901" cy="2580"/>
      </dsp:txXfrm>
    </dsp:sp>
    <dsp:sp modelId="{53CAA761-4DD0-46A1-8422-CEADB11305F1}">
      <dsp:nvSpPr>
        <dsp:cNvPr id="0" name=""/>
        <dsp:cNvSpPr/>
      </dsp:nvSpPr>
      <dsp:spPr>
        <a:xfrm>
          <a:off x="686367" y="932221"/>
          <a:ext cx="1121857" cy="673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ШЭО-1.1</a:t>
          </a:r>
          <a:endParaRPr lang="ru-RU" sz="1600" kern="1200" dirty="0"/>
        </a:p>
      </dsp:txBody>
      <dsp:txXfrm>
        <a:off x="686367" y="932221"/>
        <a:ext cx="1121857" cy="673114"/>
      </dsp:txXfrm>
    </dsp:sp>
    <dsp:sp modelId="{A049CDCB-CF69-4980-BC59-30B32EFA2C0F}">
      <dsp:nvSpPr>
        <dsp:cNvPr id="0" name=""/>
        <dsp:cNvSpPr/>
      </dsp:nvSpPr>
      <dsp:spPr>
        <a:xfrm>
          <a:off x="1247295" y="1603536"/>
          <a:ext cx="1379885" cy="227427"/>
        </a:xfrm>
        <a:custGeom>
          <a:avLst/>
          <a:gdLst/>
          <a:ahLst/>
          <a:cxnLst/>
          <a:rect l="0" t="0" r="0" b="0"/>
          <a:pathLst>
            <a:path>
              <a:moveTo>
                <a:pt x="1379885" y="0"/>
              </a:moveTo>
              <a:lnTo>
                <a:pt x="1379885" y="130813"/>
              </a:lnTo>
              <a:lnTo>
                <a:pt x="0" y="130813"/>
              </a:lnTo>
              <a:lnTo>
                <a:pt x="0" y="227427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02143" y="1715959"/>
        <a:ext cx="70190" cy="2580"/>
      </dsp:txXfrm>
    </dsp:sp>
    <dsp:sp modelId="{A4336EC4-79AD-4DA3-9925-CA694C453114}">
      <dsp:nvSpPr>
        <dsp:cNvPr id="0" name=""/>
        <dsp:cNvSpPr/>
      </dsp:nvSpPr>
      <dsp:spPr>
        <a:xfrm>
          <a:off x="2066252" y="932221"/>
          <a:ext cx="1121857" cy="673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ШЭО-1.2</a:t>
          </a:r>
          <a:endParaRPr lang="ru-RU" sz="1600" kern="1200" dirty="0"/>
        </a:p>
      </dsp:txBody>
      <dsp:txXfrm>
        <a:off x="2066252" y="932221"/>
        <a:ext cx="1121857" cy="673114"/>
      </dsp:txXfrm>
    </dsp:sp>
    <dsp:sp modelId="{28FDAB61-3948-490A-994F-3CB61ED9B6E3}">
      <dsp:nvSpPr>
        <dsp:cNvPr id="0" name=""/>
        <dsp:cNvSpPr/>
      </dsp:nvSpPr>
      <dsp:spPr>
        <a:xfrm>
          <a:off x="686367" y="1863363"/>
          <a:ext cx="1121857" cy="673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ШЭО-2</a:t>
          </a:r>
          <a:endParaRPr lang="ru-RU" sz="1600" kern="1200" dirty="0"/>
        </a:p>
      </dsp:txBody>
      <dsp:txXfrm>
        <a:off x="686367" y="1863363"/>
        <a:ext cx="1121857" cy="673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Добро пожаловать!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Меня зовут...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2a0b3a738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2a0b3a738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2a0b3a73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2a0b3a73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AC1B-BB9B-45D6-910D-2CAA6CB4E8A9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37A3-31EB-4A1E-BE27-DF0111E1CA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44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ped.ne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penedu.volgatech.ne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981665" y="1246750"/>
            <a:ext cx="7136700" cy="153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2400" dirty="0"/>
              <a:t>Построение индивидуальных траекторий в системе повышения квалификации Поволжского РЦКОО: адаптивная онлайн-среда формирования компетенций.</a:t>
            </a:r>
            <a:endParaRPr sz="2400" dirty="0"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40973" y="2850054"/>
            <a:ext cx="4862054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ru-RU" sz="1800" dirty="0"/>
              <a:t>Ананьева Ольга </a:t>
            </a:r>
            <a:r>
              <a:rPr lang="ru-RU" sz="1800" dirty="0" smtClean="0"/>
              <a:t>Евгеньевна, </a:t>
            </a:r>
            <a:br>
              <a:rPr lang="ru-RU" sz="1800" dirty="0" smtClean="0"/>
            </a:br>
            <a:r>
              <a:rPr lang="ru-RU" sz="1800" dirty="0" smtClean="0"/>
              <a:t>зав</a:t>
            </a:r>
            <a:r>
              <a:rPr lang="ru-RU" sz="1800" dirty="0"/>
              <a:t>. </a:t>
            </a:r>
            <a:r>
              <a:rPr lang="ru-RU" sz="1800" dirty="0" smtClean="0"/>
              <a:t>лабораторией </a:t>
            </a:r>
            <a:r>
              <a:rPr lang="ru-RU" sz="1800" dirty="0"/>
              <a:t>электронных о</a:t>
            </a:r>
            <a:r>
              <a:rPr lang="ru-RU" sz="1800" dirty="0" smtClean="0"/>
              <a:t>бразовательных </a:t>
            </a:r>
            <a:r>
              <a:rPr lang="ru-RU" sz="1800" dirty="0"/>
              <a:t>технологий</a:t>
            </a:r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100" y="659975"/>
            <a:ext cx="1167950" cy="81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20925" y="606362"/>
            <a:ext cx="1019946" cy="9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Технология формирования </a:t>
            </a:r>
            <a:r>
              <a:rPr lang="ru-RU" dirty="0" err="1"/>
              <a:t>компетентностной</a:t>
            </a:r>
            <a:r>
              <a:rPr lang="ru-RU" dirty="0"/>
              <a:t> модели </a:t>
            </a:r>
            <a:r>
              <a:rPr lang="ru-RU" dirty="0" smtClean="0"/>
              <a:t>слушателя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683945"/>
            <a:ext cx="4392923" cy="2885080"/>
          </a:xfrm>
        </p:spPr>
        <p:txBody>
          <a:bodyPr/>
          <a:lstStyle/>
          <a:p>
            <a:r>
              <a:rPr lang="ru-RU" dirty="0" smtClean="0"/>
              <a:t>После </a:t>
            </a:r>
            <a:r>
              <a:rPr lang="ru-RU" dirty="0"/>
              <a:t>прохождения курсов – подтверждение заявленных уровней </a:t>
            </a:r>
            <a:r>
              <a:rPr lang="ru-RU" dirty="0" err="1"/>
              <a:t>сформированности</a:t>
            </a:r>
            <a:r>
              <a:rPr lang="ru-RU" dirty="0"/>
              <a:t> </a:t>
            </a:r>
            <a:r>
              <a:rPr lang="ru-RU" dirty="0" smtClean="0"/>
              <a:t>компетенций и </a:t>
            </a:r>
            <a:r>
              <a:rPr lang="en-US" dirty="0" smtClean="0"/>
              <a:t> </a:t>
            </a:r>
            <a:r>
              <a:rPr lang="ru-RU" dirty="0" smtClean="0"/>
              <a:t>формирование новых</a:t>
            </a:r>
            <a:endParaRPr lang="ru-RU" dirty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249076" y="1472813"/>
            <a:ext cx="3359708" cy="3286779"/>
            <a:chOff x="4927395" y="150313"/>
            <a:chExt cx="6718506" cy="6707687"/>
          </a:xfrm>
        </p:grpSpPr>
        <p:pic>
          <p:nvPicPr>
            <p:cNvPr id="5" name="Объект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27395" y="150313"/>
              <a:ext cx="6718506" cy="670768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5589" y="882128"/>
              <a:ext cx="5032811" cy="5294856"/>
            </a:xfrm>
            <a:prstGeom prst="rect">
              <a:avLst/>
            </a:prstGeom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8333">
            <a:off x="5618083" y="1704035"/>
            <a:ext cx="2867097" cy="28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Технология формирования </a:t>
            </a:r>
            <a:r>
              <a:rPr lang="ru-RU" dirty="0" err="1"/>
              <a:t>компетентностной</a:t>
            </a:r>
            <a:r>
              <a:rPr lang="ru-RU" dirty="0"/>
              <a:t> модели </a:t>
            </a:r>
            <a:r>
              <a:rPr lang="ru-RU" dirty="0" smtClean="0"/>
              <a:t>слушателя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538903"/>
            <a:ext cx="8691623" cy="725147"/>
          </a:xfrm>
        </p:spPr>
        <p:txBody>
          <a:bodyPr/>
          <a:lstStyle/>
          <a:p>
            <a:r>
              <a:rPr lang="ru-RU" dirty="0" smtClean="0"/>
              <a:t>Подбор </a:t>
            </a:r>
            <a:r>
              <a:rPr lang="ru-RU" dirty="0"/>
              <a:t>курсов для дальнейшего обучения (сравнение существующих уровней </a:t>
            </a:r>
            <a:r>
              <a:rPr lang="ru-RU" dirty="0" smtClean="0"/>
              <a:t> пользователя с </a:t>
            </a:r>
            <a:r>
              <a:rPr lang="ru-RU" dirty="0" smtClean="0"/>
              <a:t>пре-реквизитами)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710" y="2264049"/>
            <a:ext cx="2553944" cy="27438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384" y="2357029"/>
            <a:ext cx="2415526" cy="26384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563" y="2405337"/>
            <a:ext cx="1295916" cy="14278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4" y="2339723"/>
            <a:ext cx="1439436" cy="149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7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Технология формирования </a:t>
            </a:r>
            <a:r>
              <a:rPr lang="ru-RU" dirty="0" err="1"/>
              <a:t>компетентностной</a:t>
            </a:r>
            <a:r>
              <a:rPr lang="ru-RU" dirty="0"/>
              <a:t> модели </a:t>
            </a:r>
            <a:r>
              <a:rPr lang="ru-RU" dirty="0" smtClean="0"/>
              <a:t>слушателя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538903"/>
            <a:ext cx="8691623" cy="725147"/>
          </a:xfrm>
        </p:spPr>
        <p:txBody>
          <a:bodyPr/>
          <a:lstStyle/>
          <a:p>
            <a:r>
              <a:rPr lang="ru-RU" dirty="0" smtClean="0"/>
              <a:t>Выбор курсов </a:t>
            </a:r>
            <a:r>
              <a:rPr lang="ru-RU" dirty="0"/>
              <a:t>для дальнейшего обучения (сравнение </a:t>
            </a:r>
            <a:r>
              <a:rPr lang="ru-RU" dirty="0" smtClean="0"/>
              <a:t>пре-реквизитов и результатов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41" y="2319364"/>
            <a:ext cx="2415526" cy="2638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833" y="2219639"/>
            <a:ext cx="2436116" cy="2793538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3768335" y="2863019"/>
            <a:ext cx="1778351" cy="1273854"/>
          </a:xfrm>
          <a:prstGeom prst="rightArrow">
            <a:avLst/>
          </a:prstGeom>
          <a:solidFill>
            <a:srgbClr val="00B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71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Технология формирования </a:t>
            </a:r>
            <a:r>
              <a:rPr lang="ru-RU" dirty="0" err="1"/>
              <a:t>компетентностной</a:t>
            </a:r>
            <a:r>
              <a:rPr lang="ru-RU" dirty="0"/>
              <a:t> модели </a:t>
            </a:r>
            <a:r>
              <a:rPr lang="ru-RU" dirty="0" smtClean="0"/>
              <a:t>слушателя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538903"/>
            <a:ext cx="8691623" cy="725147"/>
          </a:xfrm>
        </p:spPr>
        <p:txBody>
          <a:bodyPr/>
          <a:lstStyle/>
          <a:p>
            <a:r>
              <a:rPr lang="ru-RU" dirty="0" smtClean="0"/>
              <a:t>Преобразование баллов на курсе в </a:t>
            </a:r>
            <a:r>
              <a:rPr lang="ru-RU" dirty="0" err="1" smtClean="0"/>
              <a:t>компетентностную</a:t>
            </a:r>
            <a:r>
              <a:rPr lang="ru-RU" dirty="0" smtClean="0"/>
              <a:t> модель слушателя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833" y="2219639"/>
            <a:ext cx="2436116" cy="2793538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3768335" y="2863019"/>
            <a:ext cx="1778351" cy="1273854"/>
          </a:xfrm>
          <a:prstGeom prst="rightArrow">
            <a:avLst/>
          </a:prstGeom>
          <a:solidFill>
            <a:srgbClr val="00B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ANANEV~1\AppData\Local\Temp\SNAGHTMLc284b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38" y="2601316"/>
            <a:ext cx="3962378" cy="179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на платформе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19849"/>
            <a:ext cx="7886700" cy="3263504"/>
          </a:xfrm>
        </p:spPr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 err="1" smtClean="0"/>
              <a:t>компетентностой</a:t>
            </a:r>
            <a:r>
              <a:rPr lang="ru-RU" dirty="0" smtClean="0"/>
              <a:t> модели системы КПК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664494"/>
            <a:ext cx="8287891" cy="3479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314" y="57779"/>
            <a:ext cx="1230318" cy="122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0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на платформе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84547"/>
            <a:ext cx="7886700" cy="3263504"/>
          </a:xfrm>
        </p:spPr>
        <p:txBody>
          <a:bodyPr/>
          <a:lstStyle/>
          <a:p>
            <a:r>
              <a:rPr lang="ru-RU" dirty="0" smtClean="0"/>
              <a:t>Описание уровней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</a:t>
            </a:r>
            <a:r>
              <a:rPr lang="ru-RU" dirty="0" err="1" smtClean="0"/>
              <a:t>компетентностных</a:t>
            </a:r>
            <a:r>
              <a:rPr lang="ru-RU" dirty="0" smtClean="0"/>
              <a:t> </a:t>
            </a:r>
            <a:r>
              <a:rPr lang="ru-RU" dirty="0" smtClean="0"/>
              <a:t>компонентов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58" y="1957550"/>
            <a:ext cx="8564285" cy="26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970" y="75674"/>
            <a:ext cx="1308776" cy="130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на платформе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36305"/>
            <a:ext cx="7886700" cy="3263504"/>
          </a:xfrm>
        </p:spPr>
        <p:txBody>
          <a:bodyPr/>
          <a:lstStyle/>
          <a:p>
            <a:r>
              <a:rPr lang="ru-RU" dirty="0" smtClean="0"/>
              <a:t>Формирование модели курса (</a:t>
            </a:r>
            <a:r>
              <a:rPr lang="ru-RU" dirty="0" err="1" smtClean="0"/>
              <a:t>пререквизиты</a:t>
            </a:r>
            <a:r>
              <a:rPr lang="ru-RU" dirty="0" smtClean="0"/>
              <a:t>-результаты)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54" y="1671230"/>
            <a:ext cx="6493147" cy="33575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385" y="101903"/>
            <a:ext cx="1494691" cy="146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7810" y="0"/>
            <a:ext cx="1456190" cy="1498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на платформе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10426"/>
            <a:ext cx="7886700" cy="487024"/>
          </a:xfrm>
        </p:spPr>
        <p:txBody>
          <a:bodyPr/>
          <a:lstStyle/>
          <a:p>
            <a:r>
              <a:rPr lang="ru-RU" dirty="0" smtClean="0"/>
              <a:t>Связывание </a:t>
            </a:r>
            <a:r>
              <a:rPr lang="ru-RU" dirty="0" smtClean="0"/>
              <a:t>комп. модели </a:t>
            </a:r>
            <a:r>
              <a:rPr lang="ru-RU" dirty="0" smtClean="0"/>
              <a:t>курса и </a:t>
            </a:r>
            <a:r>
              <a:rPr lang="ru-RU" dirty="0" smtClean="0"/>
              <a:t>элементов оценивания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632" y="1948263"/>
            <a:ext cx="9315263" cy="198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0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на платформе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28650" y="1110426"/>
            <a:ext cx="7886700" cy="487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r>
              <a:rPr lang="ru-RU" dirty="0" smtClean="0"/>
              <a:t>Получение </a:t>
            </a:r>
            <a:r>
              <a:rPr lang="ru-RU" dirty="0" err="1" smtClean="0"/>
              <a:t>компетентностной</a:t>
            </a:r>
            <a:r>
              <a:rPr lang="ru-RU" dirty="0" smtClean="0"/>
              <a:t> модели слушателя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737" y="1597450"/>
            <a:ext cx="3357563" cy="3375165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3768335" y="2863019"/>
            <a:ext cx="1778351" cy="1273854"/>
          </a:xfrm>
          <a:prstGeom prst="rightArrow">
            <a:avLst/>
          </a:prstGeom>
          <a:solidFill>
            <a:srgbClr val="00B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ANANEV~1\AppData\Local\Temp\SNAGHTMLc284b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38" y="2601316"/>
            <a:ext cx="3962378" cy="179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1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273" y="553509"/>
            <a:ext cx="3643993" cy="6565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Возможности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2325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729" y="881766"/>
            <a:ext cx="3736971" cy="37763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339" y="1478280"/>
            <a:ext cx="450596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Визуализация и </a:t>
            </a:r>
            <a:r>
              <a:rPr lang="ru-RU" sz="2400" dirty="0" smtClean="0"/>
              <a:t>проверка (</a:t>
            </a:r>
            <a:r>
              <a:rPr lang="ru-RU" sz="2400" dirty="0" err="1" smtClean="0"/>
              <a:t>пререквизиты</a:t>
            </a:r>
            <a:r>
              <a:rPr lang="ru-RU" sz="2400" dirty="0" smtClean="0"/>
              <a:t>-результаты)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Выявление белых пятен (какие нужны новые курсы </a:t>
            </a:r>
            <a:r>
              <a:rPr lang="ru-RU" sz="2400" dirty="0"/>
              <a:t>с требуемыми </a:t>
            </a:r>
            <a:br>
              <a:rPr lang="ru-RU" sz="2400" dirty="0"/>
            </a:br>
            <a:r>
              <a:rPr lang="ru-RU" sz="2400" dirty="0" smtClean="0"/>
              <a:t>компетенциями)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Адаптивный </a:t>
            </a:r>
            <a:r>
              <a:rPr lang="ru-RU" sz="2400" dirty="0"/>
              <a:t>подбор курсов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67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482024" y="445025"/>
            <a:ext cx="8350275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Система повышения квалификации</a:t>
            </a:r>
            <a:r>
              <a:rPr lang="en-US" dirty="0" smtClean="0"/>
              <a:t>:</a:t>
            </a:r>
            <a:r>
              <a:rPr lang="ru-RU" dirty="0" smtClean="0"/>
              <a:t> проблемы</a:t>
            </a:r>
            <a:endParaRPr dirty="0"/>
          </a:p>
        </p:txBody>
      </p:sp>
      <p:sp>
        <p:nvSpPr>
          <p:cNvPr id="75" name="Google Shape;75;p14"/>
          <p:cNvSpPr txBox="1">
            <a:spLocks noGrp="1"/>
          </p:cNvSpPr>
          <p:nvPr>
            <p:ph type="body" idx="1"/>
          </p:nvPr>
        </p:nvSpPr>
        <p:spPr>
          <a:xfrm>
            <a:off x="482025" y="1274820"/>
            <a:ext cx="8580494" cy="3334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Сложность в  выборе курсов при обучении на </a:t>
            </a:r>
            <a:r>
              <a:rPr lang="ru-RU" dirty="0" smtClean="0"/>
              <a:t>КПК (</a:t>
            </a:r>
            <a:r>
              <a:rPr lang="ru-RU" dirty="0"/>
              <a:t>описание курсов в общем виде,  у каждого вуза свои модели)</a:t>
            </a:r>
          </a:p>
          <a:p>
            <a:pPr>
              <a:lnSpc>
                <a:spcPct val="150000"/>
              </a:lnSpc>
            </a:pPr>
            <a:r>
              <a:rPr lang="ru-RU" dirty="0"/>
              <a:t>Содержание курсов может дублироваться в рамках системы повышения квалификации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Где гарантия, что полученные результаты </a:t>
            </a:r>
            <a:r>
              <a:rPr lang="ru-RU" dirty="0"/>
              <a:t>обучения </a:t>
            </a:r>
            <a:r>
              <a:rPr lang="ru-RU" dirty="0" smtClean="0"/>
              <a:t> будут соответствовать заявленным</a:t>
            </a:r>
            <a:r>
              <a:rPr lang="en-US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Сложность в учете  </a:t>
            </a:r>
            <a:r>
              <a:rPr lang="ru-RU" dirty="0" smtClean="0"/>
              <a:t>накопленного опыта и багажа знаний при выборе </a:t>
            </a:r>
            <a:r>
              <a:rPr lang="ru-RU" dirty="0" smtClean="0"/>
              <a:t>КПК (в разных системах КПК)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176968"/>
            <a:ext cx="8520600" cy="707400"/>
          </a:xfrm>
        </p:spPr>
        <p:txBody>
          <a:bodyPr/>
          <a:lstStyle/>
          <a:p>
            <a:r>
              <a:rPr lang="ru-RU" dirty="0" smtClean="0"/>
              <a:t>Применение комп. модели для формирования индивидуальной траектории </a:t>
            </a:r>
            <a:r>
              <a:rPr lang="ru-RU" dirty="0" smtClean="0"/>
              <a:t>обучающегося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700" y="1315874"/>
            <a:ext cx="8520600" cy="685567"/>
          </a:xfrm>
        </p:spPr>
        <p:txBody>
          <a:bodyPr>
            <a:noAutofit/>
          </a:bodyPr>
          <a:lstStyle/>
          <a:p>
            <a:pPr marL="0" lvl="1"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Обобщение уровней </a:t>
            </a:r>
            <a:r>
              <a:rPr lang="ru-RU" sz="240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сформированности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компетенций по дисциплинам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66209" y="2791246"/>
            <a:ext cx="601158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0" algn="ctr">
              <a:buNone/>
            </a:pPr>
            <a:r>
              <a:rPr lang="ru-RU" sz="2400" dirty="0" smtClean="0"/>
              <a:t>Детализация уровня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err="1" smtClean="0"/>
              <a:t>компетентностных</a:t>
            </a:r>
            <a:r>
              <a:rPr lang="ru-RU" sz="2400" dirty="0" smtClean="0"/>
              <a:t> компонентов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176347" y="3726179"/>
            <a:ext cx="730934" cy="3861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82614" y="4013130"/>
            <a:ext cx="55787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0" algn="ctr">
              <a:buNone/>
            </a:pPr>
            <a:r>
              <a:rPr lang="ru-RU" sz="2400" dirty="0" smtClean="0"/>
              <a:t>Выбор дисциплин по формированию </a:t>
            </a:r>
            <a:br>
              <a:rPr lang="ru-RU" sz="2400" dirty="0" smtClean="0"/>
            </a:br>
            <a:r>
              <a:rPr lang="ru-RU" sz="2400" dirty="0" err="1" smtClean="0"/>
              <a:t>компетентностных</a:t>
            </a:r>
            <a:r>
              <a:rPr lang="ru-RU" sz="2400" dirty="0" smtClean="0"/>
              <a:t> компонентов</a:t>
            </a:r>
            <a:endParaRPr lang="ru-RU" sz="2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76347" y="2499359"/>
            <a:ext cx="730934" cy="3861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Сотрудничество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Описание модели КПК</a:t>
            </a:r>
          </a:p>
          <a:p>
            <a:r>
              <a:rPr lang="ru-RU" sz="2800" dirty="0" smtClean="0"/>
              <a:t>Организация индивидуальных траекторий обучения </a:t>
            </a:r>
            <a:r>
              <a:rPr lang="en-US" sz="2800" dirty="0" smtClean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2134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Ссылки</a:t>
            </a:r>
            <a:endParaRPr/>
          </a:p>
        </p:txBody>
      </p:sp>
      <p:sp>
        <p:nvSpPr>
          <p:cNvPr id="235" name="Google Shape;235;p3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Портал онлайн-образования Поволжского РЦКОО: </a:t>
            </a:r>
            <a:r>
              <a:rPr lang="ru" u="sng" dirty="0">
                <a:solidFill>
                  <a:schemeClr val="hlink"/>
                </a:solidFill>
                <a:hlinkClick r:id="rId3"/>
              </a:rPr>
              <a:t>https://mooped.net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dirty="0"/>
              <a:t>Сайт Поволжского РЦКОО: </a:t>
            </a:r>
            <a:r>
              <a:rPr lang="ru" u="sng" dirty="0">
                <a:solidFill>
                  <a:schemeClr val="hlink"/>
                </a:solidFill>
                <a:hlinkClick r:id="rId4"/>
              </a:rPr>
              <a:t>https://openedu.volgatech.net</a:t>
            </a:r>
            <a:r>
              <a:rPr lang="ru" dirty="0"/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«Линейки» </a:t>
            </a:r>
            <a:r>
              <a:rPr lang="ru-RU" dirty="0" smtClean="0"/>
              <a:t>курсов в ПРЦКОО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Школа электронного </a:t>
            </a:r>
            <a:r>
              <a:rPr lang="ru-RU" dirty="0" smtClean="0"/>
              <a:t>обучения</a:t>
            </a:r>
            <a:br>
              <a:rPr lang="ru-RU" dirty="0" smtClean="0"/>
            </a:br>
            <a:r>
              <a:rPr lang="ru-RU" dirty="0" smtClean="0"/>
              <a:t>(ШЭО-0</a:t>
            </a:r>
            <a:r>
              <a:rPr lang="ru-RU" dirty="0" smtClean="0"/>
              <a:t>, ШЭО-1, ШЭО-2</a:t>
            </a:r>
            <a:r>
              <a:rPr lang="ru-RU" dirty="0"/>
              <a:t>, ШЭО-3)</a:t>
            </a:r>
          </a:p>
          <a:p>
            <a:pPr lvl="1"/>
            <a:r>
              <a:rPr lang="ru-RU" dirty="0"/>
              <a:t>Тенденции, технологии, инструменты электронного обучения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создание электронных курсов</a:t>
            </a:r>
          </a:p>
          <a:p>
            <a:endParaRPr lang="ru-RU" dirty="0" smtClean="0"/>
          </a:p>
          <a:p>
            <a:r>
              <a:rPr lang="ru-RU" dirty="0" smtClean="0"/>
              <a:t>Академия онлайн-обучения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(АОО-1, АОО-2, АОО-3)</a:t>
            </a:r>
          </a:p>
          <a:p>
            <a:pPr lvl="1"/>
            <a:r>
              <a:rPr lang="ru-RU" dirty="0"/>
              <a:t>Создание и применение массовых онлайн-курсов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239" y="3024555"/>
            <a:ext cx="1852587" cy="12890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239" y="1262179"/>
            <a:ext cx="1928284" cy="122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подход- </a:t>
            </a:r>
            <a:r>
              <a:rPr lang="ru-RU" dirty="0" err="1"/>
              <a:t>компетентностная</a:t>
            </a:r>
            <a:r>
              <a:rPr lang="ru-RU" dirty="0"/>
              <a:t> модель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5195640" cy="33027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/>
              <a:t>Описание </a:t>
            </a:r>
            <a:r>
              <a:rPr lang="ru-RU" dirty="0" err="1"/>
              <a:t>компетентностной</a:t>
            </a:r>
            <a:r>
              <a:rPr lang="ru-RU" dirty="0"/>
              <a:t> модели онлайн-преподавателя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712" y="1152425"/>
            <a:ext cx="3883440" cy="37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0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подход- </a:t>
            </a:r>
            <a:r>
              <a:rPr lang="ru-RU" dirty="0" err="1"/>
              <a:t>компетентностная</a:t>
            </a:r>
            <a:r>
              <a:rPr lang="ru-RU" dirty="0"/>
              <a:t> модель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5195640" cy="33027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Описание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модели онлайн-преподавателя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</a:rPr>
              <a:t>Анализ </a:t>
            </a:r>
            <a:r>
              <a:rPr lang="ru-RU" b="1" dirty="0" err="1">
                <a:solidFill>
                  <a:schemeClr val="tx1"/>
                </a:solidFill>
              </a:rPr>
              <a:t>компетентностной</a:t>
            </a:r>
            <a:r>
              <a:rPr lang="ru-RU" b="1" dirty="0">
                <a:solidFill>
                  <a:schemeClr val="tx1"/>
                </a:solidFill>
              </a:rPr>
              <a:t> зависимости контента курсов</a:t>
            </a: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635044"/>
              </p:ext>
            </p:extLst>
          </p:nvPr>
        </p:nvGraphicFramePr>
        <p:xfrm>
          <a:off x="5165313" y="1266325"/>
          <a:ext cx="3798875" cy="3280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25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подход- </a:t>
            </a:r>
            <a:r>
              <a:rPr lang="ru-RU" dirty="0" err="1"/>
              <a:t>компетентностная</a:t>
            </a:r>
            <a:r>
              <a:rPr lang="ru-RU" dirty="0"/>
              <a:t> модель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5195640" cy="33027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Описание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модели онлайн-преподавателя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Анализ </a:t>
            </a:r>
            <a:r>
              <a:rPr lang="ru-RU" dirty="0" err="1" smtClean="0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 зависимости контента 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курсов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/>
              <a:t>Разбиение </a:t>
            </a:r>
            <a:r>
              <a:rPr lang="ru-RU" b="1" dirty="0" smtClean="0"/>
              <a:t> на </a:t>
            </a:r>
            <a:r>
              <a:rPr lang="ru-RU" b="1" dirty="0" err="1" smtClean="0"/>
              <a:t>компетентностные</a:t>
            </a:r>
            <a:r>
              <a:rPr lang="ru-RU" b="1" dirty="0" smtClean="0"/>
              <a:t> модули</a:t>
            </a:r>
            <a:endParaRPr lang="ru-RU" b="1" dirty="0"/>
          </a:p>
          <a:p>
            <a:pPr marL="114300" indent="0">
              <a:buNone/>
            </a:pPr>
            <a:endParaRPr lang="ru-RU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95966969"/>
              </p:ext>
            </p:extLst>
          </p:nvPr>
        </p:nvGraphicFramePr>
        <p:xfrm>
          <a:off x="5378857" y="1579327"/>
          <a:ext cx="3390027" cy="2516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39446" y="2514503"/>
            <a:ext cx="186884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ШЭО-1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0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подход- </a:t>
            </a:r>
            <a:r>
              <a:rPr lang="ru-RU" dirty="0" err="1"/>
              <a:t>компетентностная</a:t>
            </a:r>
            <a:r>
              <a:rPr lang="ru-RU" dirty="0"/>
              <a:t> модель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5195640" cy="33027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Описание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модели онлайн-преподавателя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Анализ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зависимости контента курсов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Разбиение  на </a:t>
            </a:r>
            <a:r>
              <a:rPr lang="ru-RU" dirty="0" err="1">
                <a:solidFill>
                  <a:schemeClr val="bg1">
                    <a:lumMod val="75000"/>
                  </a:schemeClr>
                </a:solidFill>
              </a:rPr>
              <a:t>компетентностные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 модули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 smtClean="0"/>
              <a:t>Описание пре-реквизитов </a:t>
            </a:r>
            <a:r>
              <a:rPr lang="ru-RU" b="1" dirty="0"/>
              <a:t>и результатов </a:t>
            </a:r>
            <a:r>
              <a:rPr lang="ru-RU" b="1" dirty="0" smtClean="0"/>
              <a:t>модулей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340" y="1403519"/>
            <a:ext cx="3094825" cy="302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Новый подход- </a:t>
            </a:r>
            <a:r>
              <a:rPr lang="ru-RU" dirty="0" err="1"/>
              <a:t>компетентностная</a:t>
            </a:r>
            <a:r>
              <a:rPr lang="ru-RU" dirty="0"/>
              <a:t> модель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66325"/>
            <a:ext cx="5852880" cy="33027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Описание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модели онлайн-преподавателя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Анализ </a:t>
            </a:r>
            <a:r>
              <a:rPr lang="ru-RU" dirty="0" err="1">
                <a:solidFill>
                  <a:schemeClr val="bg1">
                    <a:lumMod val="65000"/>
                  </a:schemeClr>
                </a:solidFill>
              </a:rPr>
              <a:t>компетентностной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зависимости контента курсов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Разбиение  на </a:t>
            </a:r>
            <a:r>
              <a:rPr lang="ru-RU" dirty="0" err="1">
                <a:solidFill>
                  <a:schemeClr val="bg1">
                    <a:lumMod val="75000"/>
                  </a:schemeClr>
                </a:solidFill>
              </a:rPr>
              <a:t>компетентностные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 модули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Описание пре-реквизитов </a:t>
            </a: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и результатов </a:t>
            </a: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модулей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dirty="0"/>
              <a:t>Построение </a:t>
            </a:r>
            <a:r>
              <a:rPr lang="ru-RU" b="1" dirty="0" smtClean="0"/>
              <a:t> возможных траекторий </a:t>
            </a:r>
            <a:r>
              <a:rPr lang="ru-RU" b="1" dirty="0"/>
              <a:t>обучения по модулям</a:t>
            </a: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19712431"/>
              </p:ext>
            </p:extLst>
          </p:nvPr>
        </p:nvGraphicFramePr>
        <p:xfrm>
          <a:off x="5366239" y="1573823"/>
          <a:ext cx="3874477" cy="2537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47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Технология формирования </a:t>
            </a:r>
            <a:r>
              <a:rPr lang="ru-RU" dirty="0" err="1"/>
              <a:t>компетентностной</a:t>
            </a:r>
            <a:r>
              <a:rPr lang="ru-RU" dirty="0"/>
              <a:t> модели </a:t>
            </a:r>
            <a:r>
              <a:rPr lang="ru-RU" dirty="0" smtClean="0"/>
              <a:t>слушателя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683945"/>
            <a:ext cx="4392923" cy="2885080"/>
          </a:xfrm>
        </p:spPr>
        <p:txBody>
          <a:bodyPr/>
          <a:lstStyle/>
          <a:p>
            <a:r>
              <a:rPr lang="ru-RU" dirty="0"/>
              <a:t>Начальное заполнение  по результатам анкетирования</a:t>
            </a:r>
          </a:p>
          <a:p>
            <a:endParaRPr lang="ru-RU" dirty="0"/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076" y="1472813"/>
            <a:ext cx="3359708" cy="328677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8333">
            <a:off x="5618083" y="1704035"/>
            <a:ext cx="2867097" cy="28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7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opic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3737</TotalTime>
  <Words>376</Words>
  <Application>Microsoft Office PowerPoint</Application>
  <PresentationFormat>Экран (16:9)</PresentationFormat>
  <Paragraphs>83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Open Sans</vt:lpstr>
      <vt:lpstr>Arial</vt:lpstr>
      <vt:lpstr>PT Sans Narrow</vt:lpstr>
      <vt:lpstr>Wingdings</vt:lpstr>
      <vt:lpstr>Tropic</vt:lpstr>
      <vt:lpstr>Построение индивидуальных траекторий в системе повышения квалификации Поволжского РЦКОО: адаптивная онлайн-среда формирования компетенций.</vt:lpstr>
      <vt:lpstr>Система повышения квалификации: проблемы</vt:lpstr>
      <vt:lpstr>«Линейки» курсов в ПРЦКОО</vt:lpstr>
      <vt:lpstr>Новый подход- компетентностная модель</vt:lpstr>
      <vt:lpstr>Новый подход- компетентностная модель</vt:lpstr>
      <vt:lpstr>Новый подход- компетентностная модель</vt:lpstr>
      <vt:lpstr>Новый подход- компетентностная модель</vt:lpstr>
      <vt:lpstr>Новый подход- компетентностная модель</vt:lpstr>
      <vt:lpstr>Технология формирования компетентностной модели слушателя</vt:lpstr>
      <vt:lpstr>Технология формирования компетентностной модели слушателя</vt:lpstr>
      <vt:lpstr>Технология формирования компетентностной модели слушателя</vt:lpstr>
      <vt:lpstr>Технология формирования компетентностной модели слушателя</vt:lpstr>
      <vt:lpstr>Технология формирования компетентностной модели слушателя</vt:lpstr>
      <vt:lpstr>Реализация на платформе</vt:lpstr>
      <vt:lpstr>Реализация на платформе</vt:lpstr>
      <vt:lpstr>Реализация на платформе</vt:lpstr>
      <vt:lpstr>Реализация на платформе</vt:lpstr>
      <vt:lpstr>Реализация на платформе</vt:lpstr>
      <vt:lpstr>Возможности:  </vt:lpstr>
      <vt:lpstr>Применение комп. модели для формирования индивидуальной траектории обучающегося </vt:lpstr>
      <vt:lpstr>Сотрудничество</vt:lpstr>
      <vt:lpstr>Ссылки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в современной ЦОС:  настоящее и будущее</dc:title>
  <dc:creator>Нехаев Игорь Николаевич</dc:creator>
  <cp:lastModifiedBy>Ананьева Ольга Евгеньевна</cp:lastModifiedBy>
  <cp:revision>116</cp:revision>
  <dcterms:modified xsi:type="dcterms:W3CDTF">2019-11-14T12:09:38Z</dcterms:modified>
</cp:coreProperties>
</file>